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  <p:sldMasterId id="2147483674" r:id="rId3"/>
  </p:sldMasterIdLst>
  <p:notesMasterIdLst>
    <p:notesMasterId r:id="rId10"/>
  </p:notesMasterIdLst>
  <p:sldIdLst>
    <p:sldId id="268" r:id="rId4"/>
    <p:sldId id="11947" r:id="rId5"/>
    <p:sldId id="11948" r:id="rId6"/>
    <p:sldId id="2145707742" r:id="rId7"/>
    <p:sldId id="2145707741" r:id="rId8"/>
    <p:sldId id="2145707743" r:id="rId9"/>
  </p:sldIdLst>
  <p:sldSz cx="18288000" cy="10287000"/>
  <p:notesSz cx="6858000" cy="9144000"/>
  <p:embeddedFontLst>
    <p:embeddedFont>
      <p:font typeface="Codec Pro ExtraBold" panose="020B0604020202020204" charset="0"/>
      <p:regular r:id="rId11"/>
    </p:embeddedFont>
    <p:embeddedFont>
      <p:font typeface="Emmali" panose="020B0604020202020204" charset="-34"/>
      <p:regular r:id="rId12"/>
    </p:embeddedFont>
    <p:embeddedFont>
      <p:font typeface="Emmali Bold" panose="020B0604020202020204" charset="-34"/>
      <p:regular r:id="rId13"/>
    </p:embeddedFont>
    <p:embeddedFont>
      <p:font typeface="Prompt" panose="00000500000000000000" pitchFamily="2" charset="-34"/>
      <p:regular r:id="rId14"/>
      <p:bold r:id="rId15"/>
      <p:italic r:id="rId16"/>
      <p:boldItalic r:id="rId17"/>
    </p:embeddedFont>
    <p:embeddedFont>
      <p:font typeface="TH SarabunPSK" panose="020B0500040200020003" pitchFamily="34" charset="-34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0066"/>
    <a:srgbClr val="182A38"/>
    <a:srgbClr val="1499CC"/>
    <a:srgbClr val="FFCC00"/>
    <a:srgbClr val="F8FCFD"/>
    <a:srgbClr val="CCD2D2"/>
    <a:srgbClr val="F25A5C"/>
    <a:srgbClr val="E4E7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8" d="100"/>
          <a:sy n="38" d="100"/>
        </p:scale>
        <p:origin x="948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1.fntdata"/><Relationship Id="rId7" Type="http://schemas.openxmlformats.org/officeDocument/2006/relationships/slide" Target="slides/slide4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3ECEF-620B-4AD8-ADED-A151720A1668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4DAE3D-CDAC-43DF-9681-92768C381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251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DAE3D-CDAC-43DF-9681-92768C3818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117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A9E1657B-569E-4F3E-955E-83FA92B423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081268" y="9853993"/>
            <a:ext cx="4114800" cy="547688"/>
          </a:xfrm>
          <a:prstGeom prst="rect">
            <a:avLst/>
          </a:prstGeom>
        </p:spPr>
        <p:txBody>
          <a:bodyPr/>
          <a:lstStyle/>
          <a:p>
            <a:pPr algn="r" defTabSz="1371600">
              <a:defRPr/>
            </a:pPr>
            <a:fld id="{41A61DF1-3BB6-403F-9CC9-71F63F6F4AF1}" type="slidenum">
              <a:rPr lang="th-TH" smtClean="0">
                <a:solidFill>
                  <a:prstClr val="white"/>
                </a:solidFill>
              </a:rPr>
              <a:pPr algn="r" defTabSz="1371600">
                <a:defRPr/>
              </a:pPr>
              <a:t>‹#›</a:t>
            </a:fld>
            <a:endParaRPr lang="th-TH" dirty="0">
              <a:solidFill>
                <a:prstClr val="white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1DB0714-6637-4ECC-A835-449145DFB1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0217" y="232947"/>
            <a:ext cx="968285" cy="814389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4173990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2F2A69-B8E9-4792-B7CC-50BEEBABBC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1371600">
              <a:defRPr/>
            </a:pPr>
            <a:fld id="{41A61DF1-3BB6-403F-9CC9-71F63F6F4AF1}" type="slidenum">
              <a:rPr lang="th-TH" smtClean="0">
                <a:solidFill>
                  <a:prstClr val="white"/>
                </a:solidFill>
              </a:rPr>
              <a:pPr algn="r" defTabSz="1371600">
                <a:defRPr/>
              </a:pPr>
              <a:t>‹#›</a:t>
            </a:fld>
            <a:endParaRPr lang="th-TH" dirty="0">
              <a:solidFill>
                <a:prstClr val="white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3FD9BB2-976C-440C-9AB5-3DB5164177FB}"/>
              </a:ext>
            </a:extLst>
          </p:cNvPr>
          <p:cNvSpPr/>
          <p:nvPr userDrawn="1"/>
        </p:nvSpPr>
        <p:spPr>
          <a:xfrm>
            <a:off x="453740" y="265475"/>
            <a:ext cx="17399015" cy="982718"/>
          </a:xfrm>
          <a:prstGeom prst="roundRect">
            <a:avLst>
              <a:gd name="adj" fmla="val 35833"/>
            </a:avLst>
          </a:prstGeom>
          <a:solidFill>
            <a:srgbClr val="1577A5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4200" b="1" i="0" u="none" strike="noStrike" kern="1200" cap="none" spc="45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AEA0B6-F2B7-49DD-B72A-1F925F2CD3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8526" y="349638"/>
            <a:ext cx="968285" cy="814389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991247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50FF8DB8-CDEF-4DDF-8454-28BE1A3528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081268" y="9853993"/>
            <a:ext cx="4114800" cy="5476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pPr algn="r">
              <a:defRPr/>
            </a:pPr>
            <a:fld id="{41A61DF1-3BB6-403F-9CC9-71F63F6F4AF1}" type="slidenum">
              <a:rPr lang="th-TH" smtClean="0"/>
              <a:pPr algn="r">
                <a:defRPr/>
              </a:pPr>
              <a:t>‹#›</a:t>
            </a:fld>
            <a:endParaRPr lang="th-TH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A773326-B884-4C8E-8285-D9C9318CE9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3539"/>
          <a:stretch/>
        </p:blipFill>
        <p:spPr>
          <a:xfrm>
            <a:off x="13621427" y="42422"/>
            <a:ext cx="4666574" cy="100074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2C4C37A-C67F-4AAC-A9CB-49A20F28E39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27" y="253631"/>
            <a:ext cx="1116555" cy="939095"/>
          </a:xfrm>
          <a:prstGeom prst="rect">
            <a:avLst/>
          </a:prstGeom>
          <a:effectLst>
            <a:softEdge rad="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32B3C41-8EF4-48CA-8FC4-16C283846F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2" r="58149" b="10342"/>
          <a:stretch/>
        </p:blipFill>
        <p:spPr>
          <a:xfrm>
            <a:off x="13050959" y="0"/>
            <a:ext cx="5237042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1789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50FF8DB8-CDEF-4DDF-8454-28BE1A3528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081268" y="9853993"/>
            <a:ext cx="4114800" cy="5476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pPr algn="r">
              <a:defRPr/>
            </a:pPr>
            <a:fld id="{41A61DF1-3BB6-403F-9CC9-71F63F6F4AF1}" type="slidenum">
              <a:rPr lang="th-TH" smtClean="0"/>
              <a:pPr algn="r">
                <a:defRPr/>
              </a:pPr>
              <a:t>‹#›</a:t>
            </a:fld>
            <a:endParaRPr lang="th-TH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A773326-B884-4C8E-8285-D9C9318CE9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4983"/>
          <a:stretch/>
        </p:blipFill>
        <p:spPr>
          <a:xfrm flipH="1">
            <a:off x="15086092" y="137160"/>
            <a:ext cx="3201908" cy="100074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2C4C37A-C67F-4AAC-A9CB-49A20F28E39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27" y="253631"/>
            <a:ext cx="1116555" cy="939095"/>
          </a:xfrm>
          <a:prstGeom prst="rect">
            <a:avLst/>
          </a:prstGeom>
          <a:effectLst>
            <a:softEdge rad="0"/>
          </a:effec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ABC5C63C-74F1-4BB5-9DF5-4920AD1F3299}"/>
              </a:ext>
            </a:extLst>
          </p:cNvPr>
          <p:cNvGrpSpPr/>
          <p:nvPr userDrawn="1"/>
        </p:nvGrpSpPr>
        <p:grpSpPr>
          <a:xfrm>
            <a:off x="0" y="3731556"/>
            <a:ext cx="14886432" cy="2823885"/>
            <a:chOff x="-1132110" y="2487704"/>
            <a:chExt cx="9930034" cy="188259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017C8064-67D3-467C-905A-C4EDC043877E}"/>
                </a:ext>
              </a:extLst>
            </p:cNvPr>
            <p:cNvSpPr/>
            <p:nvPr userDrawn="1"/>
          </p:nvSpPr>
          <p:spPr>
            <a:xfrm>
              <a:off x="-1132110" y="2487706"/>
              <a:ext cx="9828683" cy="1882588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3" name="Right Triangle 22">
              <a:extLst>
                <a:ext uri="{FF2B5EF4-FFF2-40B4-BE49-F238E27FC236}">
                  <a16:creationId xmlns:a16="http://schemas.microsoft.com/office/drawing/2014/main" id="{AFC8377E-A127-4ACC-A916-C5CD202AA437}"/>
                </a:ext>
              </a:extLst>
            </p:cNvPr>
            <p:cNvSpPr/>
            <p:nvPr userDrawn="1"/>
          </p:nvSpPr>
          <p:spPr>
            <a:xfrm flipH="1" flipV="1">
              <a:off x="8455005" y="2487706"/>
              <a:ext cx="291326" cy="579344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4" name="Right Triangle 23">
              <a:extLst>
                <a:ext uri="{FF2B5EF4-FFF2-40B4-BE49-F238E27FC236}">
                  <a16:creationId xmlns:a16="http://schemas.microsoft.com/office/drawing/2014/main" id="{9B8F48BA-E1FF-43DD-B062-2EFF4E2F4271}"/>
                </a:ext>
              </a:extLst>
            </p:cNvPr>
            <p:cNvSpPr/>
            <p:nvPr userDrawn="1"/>
          </p:nvSpPr>
          <p:spPr>
            <a:xfrm flipH="1" flipV="1">
              <a:off x="8661400" y="2487704"/>
              <a:ext cx="136524" cy="211045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5" name="Right Triangle 24">
              <a:extLst>
                <a:ext uri="{FF2B5EF4-FFF2-40B4-BE49-F238E27FC236}">
                  <a16:creationId xmlns:a16="http://schemas.microsoft.com/office/drawing/2014/main" id="{38E0A9E2-E57B-4D71-897F-0E7E21B69596}"/>
                </a:ext>
              </a:extLst>
            </p:cNvPr>
            <p:cNvSpPr/>
            <p:nvPr userDrawn="1"/>
          </p:nvSpPr>
          <p:spPr>
            <a:xfrm flipH="1">
              <a:off x="8445603" y="3790950"/>
              <a:ext cx="291326" cy="579344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6" name="Right Triangle 25">
              <a:extLst>
                <a:ext uri="{FF2B5EF4-FFF2-40B4-BE49-F238E27FC236}">
                  <a16:creationId xmlns:a16="http://schemas.microsoft.com/office/drawing/2014/main" id="{68E7D6CF-166B-4E1E-BA12-7AB46AE211DE}"/>
                </a:ext>
              </a:extLst>
            </p:cNvPr>
            <p:cNvSpPr/>
            <p:nvPr userDrawn="1"/>
          </p:nvSpPr>
          <p:spPr>
            <a:xfrm flipH="1">
              <a:off x="8640404" y="4159249"/>
              <a:ext cx="136524" cy="211045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12DD874E-BC7A-478B-9B92-D5F1C412B9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2" r="58149" b="10342"/>
          <a:stretch/>
        </p:blipFill>
        <p:spPr>
          <a:xfrm>
            <a:off x="14657408" y="0"/>
            <a:ext cx="5237042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095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BB34C19-5956-40ED-8814-CA54CB437C36}"/>
              </a:ext>
            </a:extLst>
          </p:cNvPr>
          <p:cNvSpPr/>
          <p:nvPr userDrawn="1"/>
        </p:nvSpPr>
        <p:spPr>
          <a:xfrm>
            <a:off x="460931" y="1511399"/>
            <a:ext cx="1637123" cy="774603"/>
          </a:xfrm>
          <a:prstGeom prst="roundRect">
            <a:avLst>
              <a:gd name="adj" fmla="val 35833"/>
            </a:avLst>
          </a:prstGeom>
          <a:solidFill>
            <a:srgbClr val="1577A5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4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4742393A-54F4-4365-8850-D5BB866003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081268" y="9853993"/>
            <a:ext cx="4114800" cy="547688"/>
          </a:xfrm>
          <a:prstGeom prst="rect">
            <a:avLst/>
          </a:prstGeom>
        </p:spPr>
        <p:txBody>
          <a:bodyPr/>
          <a:lstStyle/>
          <a:p>
            <a:pPr algn="r" defTabSz="1371600">
              <a:defRPr/>
            </a:pPr>
            <a:fld id="{41A61DF1-3BB6-403F-9CC9-71F63F6F4AF1}" type="slidenum">
              <a:rPr lang="th-TH" smtClean="0">
                <a:solidFill>
                  <a:prstClr val="white"/>
                </a:solidFill>
              </a:rPr>
              <a:pPr algn="r" defTabSz="1371600">
                <a:defRPr/>
              </a:pPr>
              <a:t>‹#›</a:t>
            </a:fld>
            <a:endParaRPr lang="th-TH" dirty="0">
              <a:solidFill>
                <a:prstClr val="white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A4B018B-7F1E-4B49-B9C1-AEB89CF4DA9B}"/>
              </a:ext>
            </a:extLst>
          </p:cNvPr>
          <p:cNvSpPr/>
          <p:nvPr userDrawn="1"/>
        </p:nvSpPr>
        <p:spPr>
          <a:xfrm>
            <a:off x="453740" y="265475"/>
            <a:ext cx="17399015" cy="982718"/>
          </a:xfrm>
          <a:prstGeom prst="roundRect">
            <a:avLst>
              <a:gd name="adj" fmla="val 35833"/>
            </a:avLst>
          </a:prstGeom>
          <a:solidFill>
            <a:srgbClr val="1577A5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4200" b="1" i="0" u="none" strike="noStrike" kern="1200" cap="none" spc="45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6595C3-2EBF-4C6E-88D7-87CB374472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8526" y="349638"/>
            <a:ext cx="968285" cy="814389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3407645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3">
            <a:extLst>
              <a:ext uri="{FF2B5EF4-FFF2-40B4-BE49-F238E27FC236}">
                <a16:creationId xmlns:a16="http://schemas.microsoft.com/office/drawing/2014/main" id="{74F33000-A740-404D-9F59-59FEAF152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081268" y="9853993"/>
            <a:ext cx="4114800" cy="547688"/>
          </a:xfrm>
          <a:prstGeom prst="rect">
            <a:avLst/>
          </a:prstGeom>
        </p:spPr>
        <p:txBody>
          <a:bodyPr/>
          <a:lstStyle/>
          <a:p>
            <a:pPr algn="r" defTabSz="1371600">
              <a:defRPr/>
            </a:pPr>
            <a:fld id="{41A61DF1-3BB6-403F-9CC9-71F63F6F4AF1}" type="slidenum">
              <a:rPr lang="th-TH" smtClean="0">
                <a:solidFill>
                  <a:prstClr val="white"/>
                </a:solidFill>
              </a:rPr>
              <a:pPr algn="r" defTabSz="1371600">
                <a:defRPr/>
              </a:pPr>
              <a:t>‹#›</a:t>
            </a:fld>
            <a:endParaRPr lang="th-TH" dirty="0">
              <a:solidFill>
                <a:prstClr val="white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8A10808-5B2E-4044-BFBA-CA29FF4E79AB}"/>
              </a:ext>
            </a:extLst>
          </p:cNvPr>
          <p:cNvGrpSpPr/>
          <p:nvPr userDrawn="1"/>
        </p:nvGrpSpPr>
        <p:grpSpPr>
          <a:xfrm>
            <a:off x="684834" y="1297547"/>
            <a:ext cx="16918332" cy="1458290"/>
            <a:chOff x="201912" y="865031"/>
            <a:chExt cx="11278888" cy="972193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41967623-D62B-4844-A2FC-F0E31864B94D}"/>
                </a:ext>
              </a:extLst>
            </p:cNvPr>
            <p:cNvSpPr/>
            <p:nvPr userDrawn="1"/>
          </p:nvSpPr>
          <p:spPr>
            <a:xfrm>
              <a:off x="506750" y="1048542"/>
              <a:ext cx="10974050" cy="49384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CA76102-0173-4153-8948-42A84E51A245}"/>
                </a:ext>
              </a:extLst>
            </p:cNvPr>
            <p:cNvGrpSpPr/>
            <p:nvPr userDrawn="1"/>
          </p:nvGrpSpPr>
          <p:grpSpPr>
            <a:xfrm>
              <a:off x="201912" y="865031"/>
              <a:ext cx="1018575" cy="972193"/>
              <a:chOff x="8243711" y="2275512"/>
              <a:chExt cx="3707725" cy="351286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02247990-E80A-4886-B432-2E41EC728628}"/>
                  </a:ext>
                </a:extLst>
              </p:cNvPr>
              <p:cNvGrpSpPr/>
              <p:nvPr/>
            </p:nvGrpSpPr>
            <p:grpSpPr>
              <a:xfrm>
                <a:off x="8243711" y="2275512"/>
                <a:ext cx="3707725" cy="3512866"/>
                <a:chOff x="4283335" y="1881752"/>
                <a:chExt cx="4107515" cy="3891646"/>
              </a:xfrm>
            </p:grpSpPr>
            <p:pic>
              <p:nvPicPr>
                <p:cNvPr id="15" name="Graphic 14">
                  <a:extLst>
                    <a:ext uri="{FF2B5EF4-FFF2-40B4-BE49-F238E27FC236}">
                      <a16:creationId xmlns:a16="http://schemas.microsoft.com/office/drawing/2014/main" id="{9EA73B08-8302-4794-96B5-0906160A4E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83335" y="1881752"/>
                  <a:ext cx="3891646" cy="3891646"/>
                </a:xfrm>
                <a:prstGeom prst="rect">
                  <a:avLst/>
                </a:prstGeom>
              </p:spPr>
            </p:pic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192F7720-B9BB-4EEC-B3E3-BC0E391D553F}"/>
                    </a:ext>
                  </a:extLst>
                </p:cNvPr>
                <p:cNvSpPr/>
                <p:nvPr/>
              </p:nvSpPr>
              <p:spPr>
                <a:xfrm>
                  <a:off x="4542005" y="2084076"/>
                  <a:ext cx="3455042" cy="345504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3716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DC4B1769-AA9B-4759-B761-CBB22DDD71B8}"/>
                    </a:ext>
                  </a:extLst>
                </p:cNvPr>
                <p:cNvSpPr/>
                <p:nvPr/>
              </p:nvSpPr>
              <p:spPr>
                <a:xfrm>
                  <a:off x="7162826" y="3177826"/>
                  <a:ext cx="1228024" cy="1228024"/>
                </a:xfrm>
                <a:prstGeom prst="ellipse">
                  <a:avLst/>
                </a:prstGeom>
                <a:solidFill>
                  <a:srgbClr val="00B0F0"/>
                </a:solidFill>
                <a:ln w="38100">
                  <a:solidFill>
                    <a:schemeClr val="bg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3716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pic>
            <p:nvPicPr>
              <p:cNvPr id="14" name="Graphic 13">
                <a:extLst>
                  <a:ext uri="{FF2B5EF4-FFF2-40B4-BE49-F238E27FC236}">
                    <a16:creationId xmlns:a16="http://schemas.microsoft.com/office/drawing/2014/main" id="{FE34A761-E4CB-402E-952E-A8F7BB3C4C1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572380" y="2597417"/>
                <a:ext cx="2702199" cy="2856611"/>
              </a:xfrm>
              <a:prstGeom prst="rect">
                <a:avLst/>
              </a:prstGeom>
            </p:spPr>
          </p:pic>
        </p:grpSp>
      </p:grp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5CF86B3-992D-411A-AD5E-676D763294F1}"/>
              </a:ext>
            </a:extLst>
          </p:cNvPr>
          <p:cNvSpPr/>
          <p:nvPr userDrawn="1"/>
        </p:nvSpPr>
        <p:spPr>
          <a:xfrm>
            <a:off x="453740" y="265475"/>
            <a:ext cx="17399015" cy="982718"/>
          </a:xfrm>
          <a:prstGeom prst="roundRect">
            <a:avLst>
              <a:gd name="adj" fmla="val 35833"/>
            </a:avLst>
          </a:prstGeom>
          <a:solidFill>
            <a:srgbClr val="1577A5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4200" b="1" i="0" u="none" strike="noStrike" kern="1200" cap="none" spc="45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A8D10C0-2C29-4BD5-A400-2FCACA96797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8526" y="349638"/>
            <a:ext cx="968285" cy="814389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1389490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3">
            <a:extLst>
              <a:ext uri="{FF2B5EF4-FFF2-40B4-BE49-F238E27FC236}">
                <a16:creationId xmlns:a16="http://schemas.microsoft.com/office/drawing/2014/main" id="{74F33000-A740-404D-9F59-59FEAF152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081268" y="9853993"/>
            <a:ext cx="4114800" cy="547688"/>
          </a:xfrm>
          <a:prstGeom prst="rect">
            <a:avLst/>
          </a:prstGeom>
        </p:spPr>
        <p:txBody>
          <a:bodyPr/>
          <a:lstStyle/>
          <a:p>
            <a:pPr algn="r" defTabSz="1371600">
              <a:defRPr/>
            </a:pPr>
            <a:fld id="{41A61DF1-3BB6-403F-9CC9-71F63F6F4AF1}" type="slidenum">
              <a:rPr lang="th-TH" smtClean="0">
                <a:solidFill>
                  <a:prstClr val="white"/>
                </a:solidFill>
              </a:rPr>
              <a:pPr algn="r" defTabSz="1371600">
                <a:defRPr/>
              </a:pPr>
              <a:t>‹#›</a:t>
            </a:fld>
            <a:endParaRPr lang="th-TH" dirty="0">
              <a:solidFill>
                <a:prstClr val="white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5CF0E9A-AF52-4A7B-8921-F47FFD2CBF5E}"/>
              </a:ext>
            </a:extLst>
          </p:cNvPr>
          <p:cNvSpPr/>
          <p:nvPr userDrawn="1"/>
        </p:nvSpPr>
        <p:spPr>
          <a:xfrm>
            <a:off x="453740" y="265475"/>
            <a:ext cx="17399015" cy="982718"/>
          </a:xfrm>
          <a:prstGeom prst="roundRect">
            <a:avLst>
              <a:gd name="adj" fmla="val 35833"/>
            </a:avLst>
          </a:prstGeom>
          <a:solidFill>
            <a:srgbClr val="1577A5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4200" b="1" i="0" u="none" strike="noStrike" kern="1200" cap="none" spc="45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5E15F90-F803-4B94-BB5B-7A9928D9AC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8526" y="349638"/>
            <a:ext cx="968285" cy="814389"/>
          </a:xfrm>
          <a:prstGeom prst="rect">
            <a:avLst/>
          </a:prstGeom>
          <a:effectLst>
            <a:softEdge rad="0"/>
          </a:effec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F689AB5-99AF-42E5-9B0F-BB0CD037CEAA}"/>
              </a:ext>
            </a:extLst>
          </p:cNvPr>
          <p:cNvSpPr/>
          <p:nvPr userDrawn="1"/>
        </p:nvSpPr>
        <p:spPr>
          <a:xfrm>
            <a:off x="249383" y="1850294"/>
            <a:ext cx="17745230" cy="8083515"/>
          </a:xfrm>
          <a:prstGeom prst="roundRect">
            <a:avLst>
              <a:gd name="adj" fmla="val 781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AFEEB6A-77B3-4824-B327-BC63A445650A}"/>
              </a:ext>
            </a:extLst>
          </p:cNvPr>
          <p:cNvGrpSpPr/>
          <p:nvPr userDrawn="1"/>
        </p:nvGrpSpPr>
        <p:grpSpPr>
          <a:xfrm>
            <a:off x="462030" y="1297547"/>
            <a:ext cx="17363940" cy="1458290"/>
            <a:chOff x="201912" y="865031"/>
            <a:chExt cx="11575960" cy="972193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E7B177A-D643-42A3-AC5C-A5DAA3E92CBA}"/>
                </a:ext>
              </a:extLst>
            </p:cNvPr>
            <p:cNvSpPr/>
            <p:nvPr userDrawn="1"/>
          </p:nvSpPr>
          <p:spPr>
            <a:xfrm>
              <a:off x="506749" y="1048542"/>
              <a:ext cx="11271123" cy="493847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A23C9CF-F169-49F1-B8AB-FDF27C1A636D}"/>
                </a:ext>
              </a:extLst>
            </p:cNvPr>
            <p:cNvGrpSpPr/>
            <p:nvPr userDrawn="1"/>
          </p:nvGrpSpPr>
          <p:grpSpPr>
            <a:xfrm>
              <a:off x="201912" y="865031"/>
              <a:ext cx="1018575" cy="972193"/>
              <a:chOff x="8243711" y="2275512"/>
              <a:chExt cx="3707725" cy="3512866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ABF84B6C-9694-4D63-9BD1-07883DF2E53E}"/>
                  </a:ext>
                </a:extLst>
              </p:cNvPr>
              <p:cNvGrpSpPr/>
              <p:nvPr/>
            </p:nvGrpSpPr>
            <p:grpSpPr>
              <a:xfrm>
                <a:off x="8243711" y="2275512"/>
                <a:ext cx="3707725" cy="3512866"/>
                <a:chOff x="4283335" y="1881752"/>
                <a:chExt cx="4107515" cy="3891646"/>
              </a:xfrm>
            </p:grpSpPr>
            <p:pic>
              <p:nvPicPr>
                <p:cNvPr id="14" name="Graphic 13">
                  <a:extLst>
                    <a:ext uri="{FF2B5EF4-FFF2-40B4-BE49-F238E27FC236}">
                      <a16:creationId xmlns:a16="http://schemas.microsoft.com/office/drawing/2014/main" id="{793677E3-9746-4658-854B-8350B5752F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83335" y="1881752"/>
                  <a:ext cx="3891646" cy="3891646"/>
                </a:xfrm>
                <a:prstGeom prst="rect">
                  <a:avLst/>
                </a:prstGeom>
              </p:spPr>
            </p:pic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5AF56CE1-A3D3-4831-9568-A9F320D9A398}"/>
                    </a:ext>
                  </a:extLst>
                </p:cNvPr>
                <p:cNvSpPr/>
                <p:nvPr/>
              </p:nvSpPr>
              <p:spPr>
                <a:xfrm>
                  <a:off x="4542005" y="2084076"/>
                  <a:ext cx="3455042" cy="345504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3716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6A380145-8BA0-4278-928C-9389E8915E6B}"/>
                    </a:ext>
                  </a:extLst>
                </p:cNvPr>
                <p:cNvSpPr/>
                <p:nvPr/>
              </p:nvSpPr>
              <p:spPr>
                <a:xfrm>
                  <a:off x="7162826" y="3177826"/>
                  <a:ext cx="1228024" cy="1228024"/>
                </a:xfrm>
                <a:prstGeom prst="ellipse">
                  <a:avLst/>
                </a:prstGeom>
                <a:solidFill>
                  <a:srgbClr val="00B0F0"/>
                </a:solidFill>
                <a:ln w="38100">
                  <a:solidFill>
                    <a:schemeClr val="bg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3716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pic>
            <p:nvPicPr>
              <p:cNvPr id="11" name="Graphic 10">
                <a:extLst>
                  <a:ext uri="{FF2B5EF4-FFF2-40B4-BE49-F238E27FC236}">
                    <a16:creationId xmlns:a16="http://schemas.microsoft.com/office/drawing/2014/main" id="{E0F8A667-8135-45C1-AB04-66AECA99754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8619930" y="2597419"/>
                <a:ext cx="2702201" cy="285661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5724658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3">
            <a:extLst>
              <a:ext uri="{FF2B5EF4-FFF2-40B4-BE49-F238E27FC236}">
                <a16:creationId xmlns:a16="http://schemas.microsoft.com/office/drawing/2014/main" id="{74F33000-A740-404D-9F59-59FEAF152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081268" y="9853993"/>
            <a:ext cx="4114800" cy="547688"/>
          </a:xfrm>
          <a:prstGeom prst="rect">
            <a:avLst/>
          </a:prstGeom>
        </p:spPr>
        <p:txBody>
          <a:bodyPr/>
          <a:lstStyle/>
          <a:p>
            <a:pPr algn="r" defTabSz="1371600">
              <a:defRPr/>
            </a:pPr>
            <a:fld id="{41A61DF1-3BB6-403F-9CC9-71F63F6F4AF1}" type="slidenum">
              <a:rPr lang="th-TH" smtClean="0">
                <a:solidFill>
                  <a:prstClr val="white"/>
                </a:solidFill>
              </a:rPr>
              <a:pPr algn="r" defTabSz="1371600">
                <a:defRPr/>
              </a:pPr>
              <a:t>‹#›</a:t>
            </a:fld>
            <a:endParaRPr lang="th-TH" dirty="0">
              <a:solidFill>
                <a:prstClr val="white"/>
              </a:solidFill>
            </a:endParaRPr>
          </a:p>
        </p:txBody>
      </p:sp>
      <p:sp>
        <p:nvSpPr>
          <p:cNvPr id="47" name="Slide Number Placeholder 2">
            <a:extLst>
              <a:ext uri="{FF2B5EF4-FFF2-40B4-BE49-F238E27FC236}">
                <a16:creationId xmlns:a16="http://schemas.microsoft.com/office/drawing/2014/main" id="{558E9C84-8C7A-4740-85E2-8C45EBA2DE34}"/>
              </a:ext>
            </a:extLst>
          </p:cNvPr>
          <p:cNvSpPr txBox="1">
            <a:spLocks/>
          </p:cNvSpPr>
          <p:nvPr userDrawn="1"/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6BAA7D4D-CF78-446F-838F-4A4102910699}" type="slidenum">
              <a:rPr lang="th-TH" altLang="th-TH" sz="18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Cordia New" panose="020B0304020202020204" pitchFamily="34" charset="-34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h-TH" altLang="th-TH" sz="1800">
              <a:solidFill>
                <a:prstClr val="black">
                  <a:tint val="75000"/>
                </a:prstClr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FDAAA76-C155-47DB-A9E5-B1AB57E81586}"/>
              </a:ext>
            </a:extLst>
          </p:cNvPr>
          <p:cNvSpPr/>
          <p:nvPr userDrawn="1"/>
        </p:nvSpPr>
        <p:spPr>
          <a:xfrm>
            <a:off x="453740" y="265475"/>
            <a:ext cx="17399015" cy="982718"/>
          </a:xfrm>
          <a:prstGeom prst="roundRect">
            <a:avLst>
              <a:gd name="adj" fmla="val 35833"/>
            </a:avLst>
          </a:prstGeom>
          <a:solidFill>
            <a:srgbClr val="1577A5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4200" b="1" i="0" u="none" strike="noStrike" kern="1200" cap="none" spc="45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E03125F-DDCC-4B74-8471-08E396B58F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8526" y="349638"/>
            <a:ext cx="968285" cy="814389"/>
          </a:xfrm>
          <a:prstGeom prst="rect">
            <a:avLst/>
          </a:prstGeom>
          <a:effectLst>
            <a:softEdge rad="0"/>
          </a:effectLst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E13B189-426A-44F3-8BF4-B6B3DC3737C1}"/>
              </a:ext>
            </a:extLst>
          </p:cNvPr>
          <p:cNvSpPr/>
          <p:nvPr userDrawn="1"/>
        </p:nvSpPr>
        <p:spPr>
          <a:xfrm>
            <a:off x="249383" y="1724297"/>
            <a:ext cx="17745230" cy="8209512"/>
          </a:xfrm>
          <a:prstGeom prst="roundRect">
            <a:avLst>
              <a:gd name="adj" fmla="val 781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B7CC628-F363-4CB8-ADD2-82E7D4B16C86}"/>
              </a:ext>
            </a:extLst>
          </p:cNvPr>
          <p:cNvSpPr/>
          <p:nvPr userDrawn="1"/>
        </p:nvSpPr>
        <p:spPr>
          <a:xfrm>
            <a:off x="690659" y="1455247"/>
            <a:ext cx="16906685" cy="740771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val="4024964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87A340C3-9E38-494B-9CEE-64298BFB03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081268" y="9853993"/>
            <a:ext cx="4114800" cy="547688"/>
          </a:xfrm>
          <a:prstGeom prst="rect">
            <a:avLst/>
          </a:prstGeom>
        </p:spPr>
        <p:txBody>
          <a:bodyPr/>
          <a:lstStyle/>
          <a:p>
            <a:pPr algn="r" defTabSz="1371600">
              <a:defRPr/>
            </a:pPr>
            <a:fld id="{41A61DF1-3BB6-403F-9CC9-71F63F6F4AF1}" type="slidenum">
              <a:rPr lang="th-TH" smtClean="0">
                <a:solidFill>
                  <a:prstClr val="white"/>
                </a:solidFill>
              </a:rPr>
              <a:pPr algn="r" defTabSz="1371600">
                <a:defRPr/>
              </a:pPr>
              <a:t>‹#›</a:t>
            </a:fld>
            <a:endParaRPr lang="th-TH" dirty="0">
              <a:solidFill>
                <a:prstClr val="white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D688CFF-17F2-4807-A398-FA651046DDB6}"/>
              </a:ext>
            </a:extLst>
          </p:cNvPr>
          <p:cNvSpPr/>
          <p:nvPr userDrawn="1"/>
        </p:nvSpPr>
        <p:spPr>
          <a:xfrm>
            <a:off x="453740" y="265475"/>
            <a:ext cx="17399015" cy="982718"/>
          </a:xfrm>
          <a:prstGeom prst="roundRect">
            <a:avLst>
              <a:gd name="adj" fmla="val 35833"/>
            </a:avLst>
          </a:prstGeom>
          <a:solidFill>
            <a:srgbClr val="1577A5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4200" b="1" i="0" u="none" strike="noStrike" kern="1200" cap="none" spc="45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1851B1-F306-47EB-A6E3-26F8C0BD33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8526" y="349638"/>
            <a:ext cx="968285" cy="814389"/>
          </a:xfrm>
          <a:prstGeom prst="rect">
            <a:avLst/>
          </a:prstGeom>
          <a:effectLst>
            <a:softEdge rad="0"/>
          </a:effec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C5A2D2A-AA78-411C-98AF-4E10D76913B9}"/>
              </a:ext>
            </a:extLst>
          </p:cNvPr>
          <p:cNvSpPr/>
          <p:nvPr userDrawn="1"/>
        </p:nvSpPr>
        <p:spPr>
          <a:xfrm>
            <a:off x="249383" y="1528355"/>
            <a:ext cx="17745230" cy="8405454"/>
          </a:xfrm>
          <a:prstGeom prst="roundRect">
            <a:avLst>
              <a:gd name="adj" fmla="val 781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4292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3E392FAA-6EF7-4194-B483-691D33791F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081268" y="9853993"/>
            <a:ext cx="4114800" cy="547688"/>
          </a:xfrm>
          <a:prstGeom prst="rect">
            <a:avLst/>
          </a:prstGeom>
        </p:spPr>
        <p:txBody>
          <a:bodyPr/>
          <a:lstStyle/>
          <a:p>
            <a:pPr algn="r" defTabSz="1371600">
              <a:defRPr/>
            </a:pPr>
            <a:fld id="{41A61DF1-3BB6-403F-9CC9-71F63F6F4AF1}" type="slidenum">
              <a:rPr lang="th-TH" smtClean="0">
                <a:solidFill>
                  <a:prstClr val="white"/>
                </a:solidFill>
              </a:rPr>
              <a:pPr algn="r" defTabSz="1371600">
                <a:defRPr/>
              </a:pPr>
              <a:t>‹#›</a:t>
            </a:fld>
            <a:endParaRPr lang="th-TH" dirty="0">
              <a:solidFill>
                <a:prstClr val="white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F9B4825-0A5A-4808-9B0C-644E25A7AA4C}"/>
              </a:ext>
            </a:extLst>
          </p:cNvPr>
          <p:cNvSpPr/>
          <p:nvPr userDrawn="1"/>
        </p:nvSpPr>
        <p:spPr>
          <a:xfrm>
            <a:off x="453740" y="265475"/>
            <a:ext cx="17399015" cy="982718"/>
          </a:xfrm>
          <a:prstGeom prst="roundRect">
            <a:avLst>
              <a:gd name="adj" fmla="val 35833"/>
            </a:avLst>
          </a:prstGeom>
          <a:solidFill>
            <a:srgbClr val="1577A5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4200" b="1" i="0" u="none" strike="noStrike" kern="1200" cap="none" spc="45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0F41C45-4599-4DDD-8CFC-F1F2961BA2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8526" y="349638"/>
            <a:ext cx="968285" cy="814389"/>
          </a:xfrm>
          <a:prstGeom prst="rect">
            <a:avLst/>
          </a:prstGeom>
          <a:effectLst>
            <a:softEdge rad="0"/>
          </a:effec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2A32AED-87FD-4A65-A8D7-1B6C3CD76561}"/>
              </a:ext>
            </a:extLst>
          </p:cNvPr>
          <p:cNvSpPr/>
          <p:nvPr userDrawn="1"/>
        </p:nvSpPr>
        <p:spPr>
          <a:xfrm>
            <a:off x="913463" y="1494437"/>
            <a:ext cx="16461075" cy="74077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val="11143935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9F9685BD-A7BE-42BE-A06D-058A08F3DD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081268" y="9853993"/>
            <a:ext cx="4114800" cy="547688"/>
          </a:xfrm>
          <a:prstGeom prst="rect">
            <a:avLst/>
          </a:prstGeom>
        </p:spPr>
        <p:txBody>
          <a:bodyPr/>
          <a:lstStyle/>
          <a:p>
            <a:pPr algn="r" defTabSz="1371600">
              <a:defRPr/>
            </a:pPr>
            <a:fld id="{41A61DF1-3BB6-403F-9CC9-71F63F6F4AF1}" type="slidenum">
              <a:rPr lang="th-TH" smtClean="0">
                <a:solidFill>
                  <a:prstClr val="white"/>
                </a:solidFill>
              </a:rPr>
              <a:pPr algn="r" defTabSz="1371600">
                <a:defRPr/>
              </a:pPr>
              <a:t>‹#›</a:t>
            </a:fld>
            <a:endParaRPr lang="th-TH" dirty="0">
              <a:solidFill>
                <a:prstClr val="white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713C554-725F-41FE-A92E-3A290F04249E}"/>
              </a:ext>
            </a:extLst>
          </p:cNvPr>
          <p:cNvSpPr/>
          <p:nvPr userDrawn="1"/>
        </p:nvSpPr>
        <p:spPr>
          <a:xfrm>
            <a:off x="453740" y="265475"/>
            <a:ext cx="17399015" cy="982718"/>
          </a:xfrm>
          <a:prstGeom prst="roundRect">
            <a:avLst>
              <a:gd name="adj" fmla="val 35833"/>
            </a:avLst>
          </a:prstGeom>
          <a:solidFill>
            <a:srgbClr val="1577A5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4200" b="1" i="0" u="none" strike="noStrike" kern="1200" cap="none" spc="45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35C692-FC84-4132-8CA3-BC17085134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8526" y="349638"/>
            <a:ext cx="968285" cy="814389"/>
          </a:xfrm>
          <a:prstGeom prst="rect">
            <a:avLst/>
          </a:prstGeom>
          <a:effectLst>
            <a:softEdge rad="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EF4A1B4-291F-4ACB-8075-816767EEF3B2}"/>
              </a:ext>
            </a:extLst>
          </p:cNvPr>
          <p:cNvSpPr/>
          <p:nvPr userDrawn="1"/>
        </p:nvSpPr>
        <p:spPr>
          <a:xfrm>
            <a:off x="0" y="1332356"/>
            <a:ext cx="18288000" cy="8954645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val="24249097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DC6E9632-4421-4C4C-A9A3-7C49001B80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081268" y="9853993"/>
            <a:ext cx="4114800" cy="547688"/>
          </a:xfrm>
          <a:prstGeom prst="rect">
            <a:avLst/>
          </a:prstGeom>
        </p:spPr>
        <p:txBody>
          <a:bodyPr/>
          <a:lstStyle/>
          <a:p>
            <a:pPr algn="r" defTabSz="1371600">
              <a:defRPr/>
            </a:pPr>
            <a:fld id="{41A61DF1-3BB6-403F-9CC9-71F63F6F4AF1}" type="slidenum">
              <a:rPr lang="th-TH" smtClean="0">
                <a:solidFill>
                  <a:prstClr val="white"/>
                </a:solidFill>
              </a:rPr>
              <a:pPr algn="r" defTabSz="1371600">
                <a:defRPr/>
              </a:pPr>
              <a:t>‹#›</a:t>
            </a:fld>
            <a:endParaRPr lang="th-TH" dirty="0">
              <a:solidFill>
                <a:prstClr val="white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C897F73-292D-454D-9AFC-4FF6862E9B30}"/>
              </a:ext>
            </a:extLst>
          </p:cNvPr>
          <p:cNvSpPr/>
          <p:nvPr userDrawn="1"/>
        </p:nvSpPr>
        <p:spPr>
          <a:xfrm>
            <a:off x="453740" y="265475"/>
            <a:ext cx="17399015" cy="982718"/>
          </a:xfrm>
          <a:prstGeom prst="roundRect">
            <a:avLst>
              <a:gd name="adj" fmla="val 35833"/>
            </a:avLst>
          </a:prstGeom>
          <a:solidFill>
            <a:srgbClr val="1577A5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4200" b="1" i="0" u="none" strike="noStrike" kern="1200" cap="none" spc="45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F91772-FB05-4475-9538-79DC488C7F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8526" y="349638"/>
            <a:ext cx="968285" cy="814389"/>
          </a:xfrm>
          <a:prstGeom prst="rect">
            <a:avLst/>
          </a:prstGeom>
          <a:effectLst>
            <a:softEdge rad="0"/>
          </a:effec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70E4F75-DA93-4D41-AB9A-2391ADA90BDE}"/>
              </a:ext>
            </a:extLst>
          </p:cNvPr>
          <p:cNvGrpSpPr/>
          <p:nvPr userDrawn="1"/>
        </p:nvGrpSpPr>
        <p:grpSpPr>
          <a:xfrm>
            <a:off x="0" y="1867299"/>
            <a:ext cx="18288000" cy="7728068"/>
            <a:chOff x="0" y="1528971"/>
            <a:chExt cx="12192000" cy="515204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523F38A-A6A5-4D28-9F52-844FBFA13B14}"/>
                </a:ext>
              </a:extLst>
            </p:cNvPr>
            <p:cNvSpPr/>
            <p:nvPr userDrawn="1"/>
          </p:nvSpPr>
          <p:spPr>
            <a:xfrm>
              <a:off x="0" y="1854926"/>
              <a:ext cx="12192000" cy="4826090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0C2DD5E0-20F1-40B5-AF49-1A1909C0DAD8}"/>
                </a:ext>
              </a:extLst>
            </p:cNvPr>
            <p:cNvSpPr/>
            <p:nvPr userDrawn="1"/>
          </p:nvSpPr>
          <p:spPr>
            <a:xfrm>
              <a:off x="303764" y="1528971"/>
              <a:ext cx="5694310" cy="786721"/>
            </a:xfrm>
            <a:prstGeom prst="roundRect">
              <a:avLst>
                <a:gd name="adj" fmla="val 33690"/>
              </a:avLst>
            </a:prstGeom>
            <a:solidFill>
              <a:schemeClr val="bg1"/>
            </a:solidFill>
            <a:ln w="38100">
              <a:solidFill>
                <a:srgbClr val="1577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4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36148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A3DF61-8927-48AA-BC7D-BB8C4F68F2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1371600">
              <a:defRPr/>
            </a:pPr>
            <a:fld id="{41A61DF1-3BB6-403F-9CC9-71F63F6F4AF1}" type="slidenum">
              <a:rPr lang="th-TH" smtClean="0">
                <a:solidFill>
                  <a:prstClr val="white"/>
                </a:solidFill>
              </a:rPr>
              <a:pPr algn="r" defTabSz="1371600">
                <a:defRPr/>
              </a:pPr>
              <a:t>‹#›</a:t>
            </a:fld>
            <a:endParaRPr lang="th-TH" dirty="0">
              <a:solidFill>
                <a:prstClr val="white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B2C8CDA-1A77-4703-933A-B8B14499A77C}"/>
              </a:ext>
            </a:extLst>
          </p:cNvPr>
          <p:cNvSpPr/>
          <p:nvPr userDrawn="1"/>
        </p:nvSpPr>
        <p:spPr>
          <a:xfrm>
            <a:off x="453740" y="265475"/>
            <a:ext cx="17399015" cy="982718"/>
          </a:xfrm>
          <a:prstGeom prst="roundRect">
            <a:avLst>
              <a:gd name="adj" fmla="val 35833"/>
            </a:avLst>
          </a:prstGeom>
          <a:solidFill>
            <a:srgbClr val="1577A5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4200" b="1" i="0" u="none" strike="noStrike" kern="1200" cap="none" spc="45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C83D02-4CBA-4F0C-957E-F3005704F9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8526" y="349638"/>
            <a:ext cx="968285" cy="814389"/>
          </a:xfrm>
          <a:prstGeom prst="rect">
            <a:avLst/>
          </a:prstGeom>
          <a:effectLst>
            <a:softEdge rad="0"/>
          </a:effec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E9F6698-E1F6-48FE-94DF-C5472E8F2FB9}"/>
              </a:ext>
            </a:extLst>
          </p:cNvPr>
          <p:cNvSpPr/>
          <p:nvPr userDrawn="1"/>
        </p:nvSpPr>
        <p:spPr>
          <a:xfrm>
            <a:off x="453740" y="2611883"/>
            <a:ext cx="8541465" cy="1180082"/>
          </a:xfrm>
          <a:prstGeom prst="roundRect">
            <a:avLst>
              <a:gd name="adj" fmla="val 33690"/>
            </a:avLst>
          </a:prstGeom>
          <a:solidFill>
            <a:schemeClr val="bg1"/>
          </a:solidFill>
          <a:ln w="38100">
            <a:solidFill>
              <a:srgbClr val="1577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4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839541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A9E1657B-569E-4F3E-955E-83FA92B423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081268" y="9853993"/>
            <a:ext cx="4114800" cy="547688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41A61DF1-3BB6-403F-9CC9-71F63F6F4AF1}" type="slidenum">
              <a:rPr lang="th-TH" sz="1800" smtClean="0">
                <a:solidFill>
                  <a:prstClr val="white"/>
                </a:solidFill>
              </a:rPr>
              <a:pPr algn="r">
                <a:defRPr/>
              </a:pPr>
              <a:t>‹#›</a:t>
            </a:fld>
            <a:endParaRPr lang="th-TH" sz="1800" dirty="0">
              <a:solidFill>
                <a:prstClr val="white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1DB0714-6637-4ECC-A835-449145DFB1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0217" y="232947"/>
            <a:ext cx="968285" cy="814389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6594094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2F2A69-B8E9-4792-B7CC-50BEEBABBC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defRPr/>
            </a:pPr>
            <a:fld id="{41A61DF1-3BB6-403F-9CC9-71F63F6F4AF1}" type="slidenum">
              <a:rPr lang="th-TH" sz="1800" smtClean="0">
                <a:solidFill>
                  <a:prstClr val="white"/>
                </a:solidFill>
              </a:rPr>
              <a:pPr algn="r">
                <a:defRPr/>
              </a:pPr>
              <a:t>‹#›</a:t>
            </a:fld>
            <a:endParaRPr lang="th-TH" sz="1800" dirty="0">
              <a:solidFill>
                <a:prstClr val="white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3FD9BB2-976C-440C-9AB5-3DB5164177FB}"/>
              </a:ext>
            </a:extLst>
          </p:cNvPr>
          <p:cNvSpPr/>
          <p:nvPr userDrawn="1"/>
        </p:nvSpPr>
        <p:spPr>
          <a:xfrm>
            <a:off x="453740" y="265475"/>
            <a:ext cx="17399015" cy="982718"/>
          </a:xfrm>
          <a:prstGeom prst="roundRect">
            <a:avLst>
              <a:gd name="adj" fmla="val 35833"/>
            </a:avLst>
          </a:prstGeom>
          <a:solidFill>
            <a:srgbClr val="1577A5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2700" b="1" spc="45" dirty="0">
              <a:solidFill>
                <a:prstClr val="white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AEA0B6-F2B7-49DD-B72A-1F925F2CD3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8526" y="349638"/>
            <a:ext cx="968285" cy="814389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42871897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50FF8DB8-CDEF-4DDF-8454-28BE1A3528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081268" y="9853993"/>
            <a:ext cx="4114800" cy="5476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pPr algn="r">
              <a:defRPr/>
            </a:pPr>
            <a:fld id="{41A61DF1-3BB6-403F-9CC9-71F63F6F4AF1}" type="slidenum">
              <a:rPr lang="th-TH" smtClean="0">
                <a:solidFill>
                  <a:prstClr val="black"/>
                </a:solidFill>
              </a:rPr>
              <a:pPr algn="r">
                <a:defRPr/>
              </a:pPr>
              <a:t>‹#›</a:t>
            </a:fld>
            <a:endParaRPr lang="th-TH" dirty="0">
              <a:solidFill>
                <a:prstClr val="black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A773326-B884-4C8E-8285-D9C9318CE9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3539"/>
          <a:stretch/>
        </p:blipFill>
        <p:spPr>
          <a:xfrm>
            <a:off x="13621427" y="42422"/>
            <a:ext cx="4666574" cy="100074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2C4C37A-C67F-4AAC-A9CB-49A20F28E39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27" y="253631"/>
            <a:ext cx="1116555" cy="939095"/>
          </a:xfrm>
          <a:prstGeom prst="rect">
            <a:avLst/>
          </a:prstGeom>
          <a:effectLst>
            <a:softEdge rad="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32B3C41-8EF4-48CA-8FC4-16C283846F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2" r="58149" b="10342"/>
          <a:stretch/>
        </p:blipFill>
        <p:spPr>
          <a:xfrm>
            <a:off x="13050959" y="0"/>
            <a:ext cx="5237042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9728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50FF8DB8-CDEF-4DDF-8454-28BE1A3528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081268" y="9853993"/>
            <a:ext cx="4114800" cy="5476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pPr algn="r">
              <a:defRPr/>
            </a:pPr>
            <a:fld id="{41A61DF1-3BB6-403F-9CC9-71F63F6F4AF1}" type="slidenum">
              <a:rPr lang="th-TH" smtClean="0">
                <a:solidFill>
                  <a:prstClr val="black"/>
                </a:solidFill>
              </a:rPr>
              <a:pPr algn="r">
                <a:defRPr/>
              </a:pPr>
              <a:t>‹#›</a:t>
            </a:fld>
            <a:endParaRPr lang="th-TH" dirty="0">
              <a:solidFill>
                <a:prstClr val="black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A773326-B884-4C8E-8285-D9C9318CE9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4983"/>
          <a:stretch/>
        </p:blipFill>
        <p:spPr>
          <a:xfrm flipH="1">
            <a:off x="15086092" y="137160"/>
            <a:ext cx="3201908" cy="100074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2C4C37A-C67F-4AAC-A9CB-49A20F28E39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27" y="253631"/>
            <a:ext cx="1116555" cy="939095"/>
          </a:xfrm>
          <a:prstGeom prst="rect">
            <a:avLst/>
          </a:prstGeom>
          <a:effectLst>
            <a:softEdge rad="0"/>
          </a:effec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ABC5C63C-74F1-4BB5-9DF5-4920AD1F3299}"/>
              </a:ext>
            </a:extLst>
          </p:cNvPr>
          <p:cNvGrpSpPr/>
          <p:nvPr userDrawn="1"/>
        </p:nvGrpSpPr>
        <p:grpSpPr>
          <a:xfrm>
            <a:off x="0" y="3731556"/>
            <a:ext cx="14886432" cy="2823885"/>
            <a:chOff x="-1132110" y="2487704"/>
            <a:chExt cx="9930034" cy="188259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017C8064-67D3-467C-905A-C4EDC043877E}"/>
                </a:ext>
              </a:extLst>
            </p:cNvPr>
            <p:cNvSpPr/>
            <p:nvPr userDrawn="1"/>
          </p:nvSpPr>
          <p:spPr>
            <a:xfrm>
              <a:off x="-1132110" y="2487706"/>
              <a:ext cx="9828683" cy="1882588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700">
                <a:solidFill>
                  <a:prstClr val="white"/>
                </a:solidFill>
              </a:endParaRPr>
            </a:p>
          </p:txBody>
        </p:sp>
        <p:sp>
          <p:nvSpPr>
            <p:cNvPr id="23" name="Right Triangle 22">
              <a:extLst>
                <a:ext uri="{FF2B5EF4-FFF2-40B4-BE49-F238E27FC236}">
                  <a16:creationId xmlns:a16="http://schemas.microsoft.com/office/drawing/2014/main" id="{AFC8377E-A127-4ACC-A916-C5CD202AA437}"/>
                </a:ext>
              </a:extLst>
            </p:cNvPr>
            <p:cNvSpPr/>
            <p:nvPr userDrawn="1"/>
          </p:nvSpPr>
          <p:spPr>
            <a:xfrm flipH="1" flipV="1">
              <a:off x="8455005" y="2487706"/>
              <a:ext cx="291326" cy="579344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700">
                <a:solidFill>
                  <a:prstClr val="white"/>
                </a:solidFill>
              </a:endParaRPr>
            </a:p>
          </p:txBody>
        </p:sp>
        <p:sp>
          <p:nvSpPr>
            <p:cNvPr id="24" name="Right Triangle 23">
              <a:extLst>
                <a:ext uri="{FF2B5EF4-FFF2-40B4-BE49-F238E27FC236}">
                  <a16:creationId xmlns:a16="http://schemas.microsoft.com/office/drawing/2014/main" id="{9B8F48BA-E1FF-43DD-B062-2EFF4E2F4271}"/>
                </a:ext>
              </a:extLst>
            </p:cNvPr>
            <p:cNvSpPr/>
            <p:nvPr userDrawn="1"/>
          </p:nvSpPr>
          <p:spPr>
            <a:xfrm flipH="1" flipV="1">
              <a:off x="8661400" y="2487704"/>
              <a:ext cx="136524" cy="211045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700">
                <a:solidFill>
                  <a:prstClr val="white"/>
                </a:solidFill>
              </a:endParaRPr>
            </a:p>
          </p:txBody>
        </p:sp>
        <p:sp>
          <p:nvSpPr>
            <p:cNvPr id="25" name="Right Triangle 24">
              <a:extLst>
                <a:ext uri="{FF2B5EF4-FFF2-40B4-BE49-F238E27FC236}">
                  <a16:creationId xmlns:a16="http://schemas.microsoft.com/office/drawing/2014/main" id="{38E0A9E2-E57B-4D71-897F-0E7E21B69596}"/>
                </a:ext>
              </a:extLst>
            </p:cNvPr>
            <p:cNvSpPr/>
            <p:nvPr userDrawn="1"/>
          </p:nvSpPr>
          <p:spPr>
            <a:xfrm flipH="1">
              <a:off x="8445603" y="3790950"/>
              <a:ext cx="291326" cy="579344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700">
                <a:solidFill>
                  <a:prstClr val="white"/>
                </a:solidFill>
              </a:endParaRPr>
            </a:p>
          </p:txBody>
        </p:sp>
        <p:sp>
          <p:nvSpPr>
            <p:cNvPr id="26" name="Right Triangle 25">
              <a:extLst>
                <a:ext uri="{FF2B5EF4-FFF2-40B4-BE49-F238E27FC236}">
                  <a16:creationId xmlns:a16="http://schemas.microsoft.com/office/drawing/2014/main" id="{68E7D6CF-166B-4E1E-BA12-7AB46AE211DE}"/>
                </a:ext>
              </a:extLst>
            </p:cNvPr>
            <p:cNvSpPr/>
            <p:nvPr userDrawn="1"/>
          </p:nvSpPr>
          <p:spPr>
            <a:xfrm flipH="1">
              <a:off x="8640404" y="4159249"/>
              <a:ext cx="136524" cy="211045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700">
                <a:solidFill>
                  <a:prstClr val="white"/>
                </a:solidFill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12DD874E-BC7A-478B-9B92-D5F1C412B9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2" r="58149" b="10342"/>
          <a:stretch/>
        </p:blipFill>
        <p:spPr>
          <a:xfrm>
            <a:off x="14657408" y="0"/>
            <a:ext cx="5237042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7044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BB34C19-5956-40ED-8814-CA54CB437C36}"/>
              </a:ext>
            </a:extLst>
          </p:cNvPr>
          <p:cNvSpPr/>
          <p:nvPr userDrawn="1"/>
        </p:nvSpPr>
        <p:spPr>
          <a:xfrm>
            <a:off x="460931" y="1511399"/>
            <a:ext cx="1637123" cy="774603"/>
          </a:xfrm>
          <a:prstGeom prst="roundRect">
            <a:avLst>
              <a:gd name="adj" fmla="val 35833"/>
            </a:avLst>
          </a:prstGeom>
          <a:solidFill>
            <a:srgbClr val="1577A5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2700">
              <a:solidFill>
                <a:prstClr val="white"/>
              </a:solidFill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4742393A-54F4-4365-8850-D5BB866003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081268" y="9853993"/>
            <a:ext cx="4114800" cy="547688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41A61DF1-3BB6-403F-9CC9-71F63F6F4AF1}" type="slidenum">
              <a:rPr lang="th-TH" sz="1800" smtClean="0">
                <a:solidFill>
                  <a:prstClr val="white"/>
                </a:solidFill>
              </a:rPr>
              <a:pPr algn="r">
                <a:defRPr/>
              </a:pPr>
              <a:t>‹#›</a:t>
            </a:fld>
            <a:endParaRPr lang="th-TH" sz="1800" dirty="0">
              <a:solidFill>
                <a:prstClr val="white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A4B018B-7F1E-4B49-B9C1-AEB89CF4DA9B}"/>
              </a:ext>
            </a:extLst>
          </p:cNvPr>
          <p:cNvSpPr/>
          <p:nvPr userDrawn="1"/>
        </p:nvSpPr>
        <p:spPr>
          <a:xfrm>
            <a:off x="453740" y="265475"/>
            <a:ext cx="17399015" cy="982718"/>
          </a:xfrm>
          <a:prstGeom prst="roundRect">
            <a:avLst>
              <a:gd name="adj" fmla="val 35833"/>
            </a:avLst>
          </a:prstGeom>
          <a:solidFill>
            <a:srgbClr val="1577A5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2700" b="1" spc="45" dirty="0">
              <a:solidFill>
                <a:prstClr val="white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6595C3-2EBF-4C6E-88D7-87CB374472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8526" y="349638"/>
            <a:ext cx="968285" cy="814389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43147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3">
            <a:extLst>
              <a:ext uri="{FF2B5EF4-FFF2-40B4-BE49-F238E27FC236}">
                <a16:creationId xmlns:a16="http://schemas.microsoft.com/office/drawing/2014/main" id="{74F33000-A740-404D-9F59-59FEAF152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081268" y="9853993"/>
            <a:ext cx="4114800" cy="547688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41A61DF1-3BB6-403F-9CC9-71F63F6F4AF1}" type="slidenum">
              <a:rPr lang="th-TH" sz="1800" smtClean="0">
                <a:solidFill>
                  <a:prstClr val="white"/>
                </a:solidFill>
              </a:rPr>
              <a:pPr algn="r">
                <a:defRPr/>
              </a:pPr>
              <a:t>‹#›</a:t>
            </a:fld>
            <a:endParaRPr lang="th-TH" sz="1800" dirty="0">
              <a:solidFill>
                <a:prstClr val="white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8A10808-5B2E-4044-BFBA-CA29FF4E79AB}"/>
              </a:ext>
            </a:extLst>
          </p:cNvPr>
          <p:cNvGrpSpPr/>
          <p:nvPr userDrawn="1"/>
        </p:nvGrpSpPr>
        <p:grpSpPr>
          <a:xfrm>
            <a:off x="684834" y="1297547"/>
            <a:ext cx="16918332" cy="1458290"/>
            <a:chOff x="201912" y="865031"/>
            <a:chExt cx="11278888" cy="972193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41967623-D62B-4844-A2FC-F0E31864B94D}"/>
                </a:ext>
              </a:extLst>
            </p:cNvPr>
            <p:cNvSpPr/>
            <p:nvPr userDrawn="1"/>
          </p:nvSpPr>
          <p:spPr>
            <a:xfrm>
              <a:off x="506750" y="1048542"/>
              <a:ext cx="10974050" cy="49384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700">
                <a:solidFill>
                  <a:prstClr val="white"/>
                </a:solidFill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CA76102-0173-4153-8948-42A84E51A245}"/>
                </a:ext>
              </a:extLst>
            </p:cNvPr>
            <p:cNvGrpSpPr/>
            <p:nvPr userDrawn="1"/>
          </p:nvGrpSpPr>
          <p:grpSpPr>
            <a:xfrm>
              <a:off x="201912" y="865031"/>
              <a:ext cx="1018575" cy="972193"/>
              <a:chOff x="8243711" y="2275512"/>
              <a:chExt cx="3707725" cy="351286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02247990-E80A-4886-B432-2E41EC728628}"/>
                  </a:ext>
                </a:extLst>
              </p:cNvPr>
              <p:cNvGrpSpPr/>
              <p:nvPr/>
            </p:nvGrpSpPr>
            <p:grpSpPr>
              <a:xfrm>
                <a:off x="8243711" y="2275512"/>
                <a:ext cx="3707725" cy="3512866"/>
                <a:chOff x="4283335" y="1881752"/>
                <a:chExt cx="4107515" cy="3891646"/>
              </a:xfrm>
            </p:grpSpPr>
            <p:pic>
              <p:nvPicPr>
                <p:cNvPr id="15" name="Graphic 14">
                  <a:extLst>
                    <a:ext uri="{FF2B5EF4-FFF2-40B4-BE49-F238E27FC236}">
                      <a16:creationId xmlns:a16="http://schemas.microsoft.com/office/drawing/2014/main" id="{9EA73B08-8302-4794-96B5-0906160A4E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83335" y="1881752"/>
                  <a:ext cx="3891646" cy="3891646"/>
                </a:xfrm>
                <a:prstGeom prst="rect">
                  <a:avLst/>
                </a:prstGeom>
              </p:spPr>
            </p:pic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192F7720-B9BB-4EEC-B3E3-BC0E391D553F}"/>
                    </a:ext>
                  </a:extLst>
                </p:cNvPr>
                <p:cNvSpPr/>
                <p:nvPr/>
              </p:nvSpPr>
              <p:spPr>
                <a:xfrm>
                  <a:off x="4542005" y="2084076"/>
                  <a:ext cx="3455042" cy="345504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th-TH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DC4B1769-AA9B-4759-B761-CBB22DDD71B8}"/>
                    </a:ext>
                  </a:extLst>
                </p:cNvPr>
                <p:cNvSpPr/>
                <p:nvPr/>
              </p:nvSpPr>
              <p:spPr>
                <a:xfrm>
                  <a:off x="7162826" y="3177826"/>
                  <a:ext cx="1228024" cy="1228024"/>
                </a:xfrm>
                <a:prstGeom prst="ellipse">
                  <a:avLst/>
                </a:prstGeom>
                <a:solidFill>
                  <a:srgbClr val="00B0F0"/>
                </a:solidFill>
                <a:ln w="38100">
                  <a:solidFill>
                    <a:schemeClr val="bg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th-TH" sz="2400" dirty="0">
                    <a:solidFill>
                      <a:prstClr val="white"/>
                    </a:solidFill>
                  </a:endParaRPr>
                </a:p>
              </p:txBody>
            </p:sp>
          </p:grpSp>
          <p:pic>
            <p:nvPicPr>
              <p:cNvPr id="14" name="Graphic 13">
                <a:extLst>
                  <a:ext uri="{FF2B5EF4-FFF2-40B4-BE49-F238E27FC236}">
                    <a16:creationId xmlns:a16="http://schemas.microsoft.com/office/drawing/2014/main" id="{FE34A761-E4CB-402E-952E-A8F7BB3C4C1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572380" y="2597417"/>
                <a:ext cx="2702199" cy="2856611"/>
              </a:xfrm>
              <a:prstGeom prst="rect">
                <a:avLst/>
              </a:prstGeom>
            </p:spPr>
          </p:pic>
        </p:grpSp>
      </p:grp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5CF86B3-992D-411A-AD5E-676D763294F1}"/>
              </a:ext>
            </a:extLst>
          </p:cNvPr>
          <p:cNvSpPr/>
          <p:nvPr userDrawn="1"/>
        </p:nvSpPr>
        <p:spPr>
          <a:xfrm>
            <a:off x="453740" y="265475"/>
            <a:ext cx="17399015" cy="982718"/>
          </a:xfrm>
          <a:prstGeom prst="roundRect">
            <a:avLst>
              <a:gd name="adj" fmla="val 35833"/>
            </a:avLst>
          </a:prstGeom>
          <a:solidFill>
            <a:srgbClr val="1577A5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2700" b="1" spc="45" dirty="0">
              <a:solidFill>
                <a:prstClr val="white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A8D10C0-2C29-4BD5-A400-2FCACA96797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8526" y="349638"/>
            <a:ext cx="968285" cy="814389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9621632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3">
            <a:extLst>
              <a:ext uri="{FF2B5EF4-FFF2-40B4-BE49-F238E27FC236}">
                <a16:creationId xmlns:a16="http://schemas.microsoft.com/office/drawing/2014/main" id="{74F33000-A740-404D-9F59-59FEAF152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081268" y="9853993"/>
            <a:ext cx="4114800" cy="547688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41A61DF1-3BB6-403F-9CC9-71F63F6F4AF1}" type="slidenum">
              <a:rPr lang="th-TH" sz="1800" smtClean="0">
                <a:solidFill>
                  <a:prstClr val="white"/>
                </a:solidFill>
              </a:rPr>
              <a:pPr algn="r">
                <a:defRPr/>
              </a:pPr>
              <a:t>‹#›</a:t>
            </a:fld>
            <a:endParaRPr lang="th-TH" sz="1800" dirty="0">
              <a:solidFill>
                <a:prstClr val="white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5CF0E9A-AF52-4A7B-8921-F47FFD2CBF5E}"/>
              </a:ext>
            </a:extLst>
          </p:cNvPr>
          <p:cNvSpPr/>
          <p:nvPr userDrawn="1"/>
        </p:nvSpPr>
        <p:spPr>
          <a:xfrm>
            <a:off x="453740" y="265475"/>
            <a:ext cx="17399015" cy="982718"/>
          </a:xfrm>
          <a:prstGeom prst="roundRect">
            <a:avLst>
              <a:gd name="adj" fmla="val 35833"/>
            </a:avLst>
          </a:prstGeom>
          <a:solidFill>
            <a:srgbClr val="1577A5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2700" b="1" spc="45" dirty="0">
              <a:solidFill>
                <a:prstClr val="white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5E15F90-F803-4B94-BB5B-7A9928D9AC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8526" y="349638"/>
            <a:ext cx="968285" cy="814389"/>
          </a:xfrm>
          <a:prstGeom prst="rect">
            <a:avLst/>
          </a:prstGeom>
          <a:effectLst>
            <a:softEdge rad="0"/>
          </a:effec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F689AB5-99AF-42E5-9B0F-BB0CD037CEAA}"/>
              </a:ext>
            </a:extLst>
          </p:cNvPr>
          <p:cNvSpPr/>
          <p:nvPr userDrawn="1"/>
        </p:nvSpPr>
        <p:spPr>
          <a:xfrm>
            <a:off x="249383" y="1850294"/>
            <a:ext cx="17745230" cy="8083515"/>
          </a:xfrm>
          <a:prstGeom prst="roundRect">
            <a:avLst>
              <a:gd name="adj" fmla="val 781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>
              <a:solidFill>
                <a:prstClr val="white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AFEEB6A-77B3-4824-B327-BC63A445650A}"/>
              </a:ext>
            </a:extLst>
          </p:cNvPr>
          <p:cNvGrpSpPr/>
          <p:nvPr userDrawn="1"/>
        </p:nvGrpSpPr>
        <p:grpSpPr>
          <a:xfrm>
            <a:off x="462030" y="1297547"/>
            <a:ext cx="17363940" cy="1458290"/>
            <a:chOff x="201912" y="865031"/>
            <a:chExt cx="11575960" cy="972193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E7B177A-D643-42A3-AC5C-A5DAA3E92CBA}"/>
                </a:ext>
              </a:extLst>
            </p:cNvPr>
            <p:cNvSpPr/>
            <p:nvPr userDrawn="1"/>
          </p:nvSpPr>
          <p:spPr>
            <a:xfrm>
              <a:off x="506749" y="1048542"/>
              <a:ext cx="11271123" cy="493847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700">
                <a:solidFill>
                  <a:prstClr val="white"/>
                </a:solidFill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A23C9CF-F169-49F1-B8AB-FDF27C1A636D}"/>
                </a:ext>
              </a:extLst>
            </p:cNvPr>
            <p:cNvGrpSpPr/>
            <p:nvPr userDrawn="1"/>
          </p:nvGrpSpPr>
          <p:grpSpPr>
            <a:xfrm>
              <a:off x="201912" y="865031"/>
              <a:ext cx="1018575" cy="972193"/>
              <a:chOff x="8243711" y="2275512"/>
              <a:chExt cx="3707725" cy="3512866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ABF84B6C-9694-4D63-9BD1-07883DF2E53E}"/>
                  </a:ext>
                </a:extLst>
              </p:cNvPr>
              <p:cNvGrpSpPr/>
              <p:nvPr/>
            </p:nvGrpSpPr>
            <p:grpSpPr>
              <a:xfrm>
                <a:off x="8243711" y="2275512"/>
                <a:ext cx="3707725" cy="3512866"/>
                <a:chOff x="4283335" y="1881752"/>
                <a:chExt cx="4107515" cy="3891646"/>
              </a:xfrm>
            </p:grpSpPr>
            <p:pic>
              <p:nvPicPr>
                <p:cNvPr id="14" name="Graphic 13">
                  <a:extLst>
                    <a:ext uri="{FF2B5EF4-FFF2-40B4-BE49-F238E27FC236}">
                      <a16:creationId xmlns:a16="http://schemas.microsoft.com/office/drawing/2014/main" id="{793677E3-9746-4658-854B-8350B5752F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83335" y="1881752"/>
                  <a:ext cx="3891646" cy="3891646"/>
                </a:xfrm>
                <a:prstGeom prst="rect">
                  <a:avLst/>
                </a:prstGeom>
              </p:spPr>
            </p:pic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5AF56CE1-A3D3-4831-9568-A9F320D9A398}"/>
                    </a:ext>
                  </a:extLst>
                </p:cNvPr>
                <p:cNvSpPr/>
                <p:nvPr/>
              </p:nvSpPr>
              <p:spPr>
                <a:xfrm>
                  <a:off x="4542005" y="2084076"/>
                  <a:ext cx="3455042" cy="345504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th-TH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6A380145-8BA0-4278-928C-9389E8915E6B}"/>
                    </a:ext>
                  </a:extLst>
                </p:cNvPr>
                <p:cNvSpPr/>
                <p:nvPr/>
              </p:nvSpPr>
              <p:spPr>
                <a:xfrm>
                  <a:off x="7162826" y="3177826"/>
                  <a:ext cx="1228024" cy="1228024"/>
                </a:xfrm>
                <a:prstGeom prst="ellipse">
                  <a:avLst/>
                </a:prstGeom>
                <a:solidFill>
                  <a:srgbClr val="00B0F0"/>
                </a:solidFill>
                <a:ln w="38100">
                  <a:solidFill>
                    <a:schemeClr val="bg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th-TH" sz="2400" dirty="0">
                    <a:solidFill>
                      <a:prstClr val="white"/>
                    </a:solidFill>
                  </a:endParaRPr>
                </a:p>
              </p:txBody>
            </p:sp>
          </p:grpSp>
          <p:pic>
            <p:nvPicPr>
              <p:cNvPr id="11" name="Graphic 10">
                <a:extLst>
                  <a:ext uri="{FF2B5EF4-FFF2-40B4-BE49-F238E27FC236}">
                    <a16:creationId xmlns:a16="http://schemas.microsoft.com/office/drawing/2014/main" id="{E0F8A667-8135-45C1-AB04-66AECA99754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8619930" y="2597419"/>
                <a:ext cx="2702201" cy="285661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1494310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3">
            <a:extLst>
              <a:ext uri="{FF2B5EF4-FFF2-40B4-BE49-F238E27FC236}">
                <a16:creationId xmlns:a16="http://schemas.microsoft.com/office/drawing/2014/main" id="{74F33000-A740-404D-9F59-59FEAF152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081268" y="9853993"/>
            <a:ext cx="4114800" cy="547688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41A61DF1-3BB6-403F-9CC9-71F63F6F4AF1}" type="slidenum">
              <a:rPr lang="th-TH" sz="1800" smtClean="0">
                <a:solidFill>
                  <a:prstClr val="white"/>
                </a:solidFill>
              </a:rPr>
              <a:pPr algn="r">
                <a:defRPr/>
              </a:pPr>
              <a:t>‹#›</a:t>
            </a:fld>
            <a:endParaRPr lang="th-TH" sz="1800" dirty="0">
              <a:solidFill>
                <a:prstClr val="white"/>
              </a:solidFill>
            </a:endParaRPr>
          </a:p>
        </p:txBody>
      </p:sp>
      <p:sp>
        <p:nvSpPr>
          <p:cNvPr id="47" name="Slide Number Placeholder 2">
            <a:extLst>
              <a:ext uri="{FF2B5EF4-FFF2-40B4-BE49-F238E27FC236}">
                <a16:creationId xmlns:a16="http://schemas.microsoft.com/office/drawing/2014/main" id="{558E9C84-8C7A-4740-85E2-8C45EBA2DE34}"/>
              </a:ext>
            </a:extLst>
          </p:cNvPr>
          <p:cNvSpPr txBox="1">
            <a:spLocks/>
          </p:cNvSpPr>
          <p:nvPr userDrawn="1"/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BAA7D4D-CF78-446F-838F-4A4102910699}" type="slidenum">
              <a:rPr lang="th-TH" altLang="th-TH" sz="1800" smtClean="0">
                <a:solidFill>
                  <a:prstClr val="black">
                    <a:tint val="75000"/>
                  </a:prstClr>
                </a:solidFill>
              </a:rPr>
              <a:pPr algn="r">
                <a:defRPr/>
              </a:pPr>
              <a:t>‹#›</a:t>
            </a:fld>
            <a:endParaRPr lang="th-TH" altLang="th-TH" sz="18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FDAAA76-C155-47DB-A9E5-B1AB57E81586}"/>
              </a:ext>
            </a:extLst>
          </p:cNvPr>
          <p:cNvSpPr/>
          <p:nvPr userDrawn="1"/>
        </p:nvSpPr>
        <p:spPr>
          <a:xfrm>
            <a:off x="453740" y="265475"/>
            <a:ext cx="17399015" cy="982718"/>
          </a:xfrm>
          <a:prstGeom prst="roundRect">
            <a:avLst>
              <a:gd name="adj" fmla="val 35833"/>
            </a:avLst>
          </a:prstGeom>
          <a:solidFill>
            <a:srgbClr val="1577A5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2700" b="1" spc="45" dirty="0">
              <a:solidFill>
                <a:prstClr val="white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E03125F-DDCC-4B74-8471-08E396B58F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8526" y="349638"/>
            <a:ext cx="968285" cy="814389"/>
          </a:xfrm>
          <a:prstGeom prst="rect">
            <a:avLst/>
          </a:prstGeom>
          <a:effectLst>
            <a:softEdge rad="0"/>
          </a:effectLst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E13B189-426A-44F3-8BF4-B6B3DC3737C1}"/>
              </a:ext>
            </a:extLst>
          </p:cNvPr>
          <p:cNvSpPr/>
          <p:nvPr userDrawn="1"/>
        </p:nvSpPr>
        <p:spPr>
          <a:xfrm>
            <a:off x="249383" y="1724297"/>
            <a:ext cx="17745230" cy="8209512"/>
          </a:xfrm>
          <a:prstGeom prst="roundRect">
            <a:avLst>
              <a:gd name="adj" fmla="val 781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>
              <a:solidFill>
                <a:prstClr val="white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B7CC628-F363-4CB8-ADD2-82E7D4B16C86}"/>
              </a:ext>
            </a:extLst>
          </p:cNvPr>
          <p:cNvSpPr/>
          <p:nvPr userDrawn="1"/>
        </p:nvSpPr>
        <p:spPr>
          <a:xfrm>
            <a:off x="690659" y="1455247"/>
            <a:ext cx="16906685" cy="740771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7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3716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87A340C3-9E38-494B-9CEE-64298BFB03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081268" y="9720643"/>
            <a:ext cx="4114800" cy="547688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pPr algn="r">
              <a:defRPr/>
            </a:pPr>
            <a:fld id="{41A61DF1-3BB6-403F-9CC9-71F63F6F4AF1}" type="slidenum">
              <a:rPr lang="th-TH" smtClean="0">
                <a:solidFill>
                  <a:prstClr val="white"/>
                </a:solidFill>
              </a:rPr>
              <a:pPr algn="r">
                <a:defRPr/>
              </a:pPr>
              <a:t>‹#›</a:t>
            </a:fld>
            <a:endParaRPr lang="th-TH" dirty="0">
              <a:solidFill>
                <a:prstClr val="white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D688CFF-17F2-4807-A398-FA651046DDB6}"/>
              </a:ext>
            </a:extLst>
          </p:cNvPr>
          <p:cNvSpPr/>
          <p:nvPr userDrawn="1"/>
        </p:nvSpPr>
        <p:spPr>
          <a:xfrm>
            <a:off x="453740" y="265475"/>
            <a:ext cx="17399015" cy="982718"/>
          </a:xfrm>
          <a:prstGeom prst="roundRect">
            <a:avLst>
              <a:gd name="adj" fmla="val 35833"/>
            </a:avLst>
          </a:prstGeom>
          <a:solidFill>
            <a:srgbClr val="1577A5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2700" b="1" spc="45" dirty="0">
              <a:solidFill>
                <a:prstClr val="white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C5A2D2A-AA78-411C-98AF-4E10D76913B9}"/>
              </a:ext>
            </a:extLst>
          </p:cNvPr>
          <p:cNvSpPr/>
          <p:nvPr userDrawn="1"/>
        </p:nvSpPr>
        <p:spPr>
          <a:xfrm>
            <a:off x="249383" y="1528355"/>
            <a:ext cx="17745230" cy="8405454"/>
          </a:xfrm>
          <a:prstGeom prst="roundRect">
            <a:avLst>
              <a:gd name="adj" fmla="val 781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227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3E392FAA-6EF7-4194-B483-691D33791F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081268" y="9853993"/>
            <a:ext cx="4114800" cy="547688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41A61DF1-3BB6-403F-9CC9-71F63F6F4AF1}" type="slidenum">
              <a:rPr lang="th-TH" sz="1800" smtClean="0">
                <a:solidFill>
                  <a:prstClr val="white"/>
                </a:solidFill>
              </a:rPr>
              <a:pPr algn="r">
                <a:defRPr/>
              </a:pPr>
              <a:t>‹#›</a:t>
            </a:fld>
            <a:endParaRPr lang="th-TH" sz="1800" dirty="0">
              <a:solidFill>
                <a:prstClr val="white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F9B4825-0A5A-4808-9B0C-644E25A7AA4C}"/>
              </a:ext>
            </a:extLst>
          </p:cNvPr>
          <p:cNvSpPr/>
          <p:nvPr userDrawn="1"/>
        </p:nvSpPr>
        <p:spPr>
          <a:xfrm>
            <a:off x="453740" y="265475"/>
            <a:ext cx="17399015" cy="982718"/>
          </a:xfrm>
          <a:prstGeom prst="roundRect">
            <a:avLst>
              <a:gd name="adj" fmla="val 35833"/>
            </a:avLst>
          </a:prstGeom>
          <a:solidFill>
            <a:srgbClr val="1577A5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2700" b="1" spc="45" dirty="0">
              <a:solidFill>
                <a:prstClr val="white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0F41C45-4599-4DDD-8CFC-F1F2961BA2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8526" y="349638"/>
            <a:ext cx="968285" cy="814389"/>
          </a:xfrm>
          <a:prstGeom prst="rect">
            <a:avLst/>
          </a:prstGeom>
          <a:effectLst>
            <a:softEdge rad="0"/>
          </a:effec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2A32AED-87FD-4A65-A8D7-1B6C3CD76561}"/>
              </a:ext>
            </a:extLst>
          </p:cNvPr>
          <p:cNvSpPr/>
          <p:nvPr userDrawn="1"/>
        </p:nvSpPr>
        <p:spPr>
          <a:xfrm>
            <a:off x="913463" y="1494437"/>
            <a:ext cx="16461075" cy="74077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7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7216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9F9685BD-A7BE-42BE-A06D-058A08F3DD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081268" y="9853993"/>
            <a:ext cx="4114800" cy="547688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41A61DF1-3BB6-403F-9CC9-71F63F6F4AF1}" type="slidenum">
              <a:rPr lang="th-TH" sz="1800" smtClean="0">
                <a:solidFill>
                  <a:prstClr val="white"/>
                </a:solidFill>
              </a:rPr>
              <a:pPr algn="r">
                <a:defRPr/>
              </a:pPr>
              <a:t>‹#›</a:t>
            </a:fld>
            <a:endParaRPr lang="th-TH" sz="1800" dirty="0">
              <a:solidFill>
                <a:prstClr val="white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713C554-725F-41FE-A92E-3A290F04249E}"/>
              </a:ext>
            </a:extLst>
          </p:cNvPr>
          <p:cNvSpPr/>
          <p:nvPr userDrawn="1"/>
        </p:nvSpPr>
        <p:spPr>
          <a:xfrm>
            <a:off x="453740" y="265475"/>
            <a:ext cx="17399015" cy="982718"/>
          </a:xfrm>
          <a:prstGeom prst="roundRect">
            <a:avLst>
              <a:gd name="adj" fmla="val 35833"/>
            </a:avLst>
          </a:prstGeom>
          <a:solidFill>
            <a:srgbClr val="1577A5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2700" b="1" spc="45" dirty="0">
              <a:solidFill>
                <a:prstClr val="white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35C692-FC84-4132-8CA3-BC17085134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8526" y="349638"/>
            <a:ext cx="968285" cy="814389"/>
          </a:xfrm>
          <a:prstGeom prst="rect">
            <a:avLst/>
          </a:prstGeom>
          <a:effectLst>
            <a:softEdge rad="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EF4A1B4-291F-4ACB-8075-816767EEF3B2}"/>
              </a:ext>
            </a:extLst>
          </p:cNvPr>
          <p:cNvSpPr/>
          <p:nvPr userDrawn="1"/>
        </p:nvSpPr>
        <p:spPr>
          <a:xfrm>
            <a:off x="0" y="1332356"/>
            <a:ext cx="18288000" cy="8954645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7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4146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DC6E9632-4421-4C4C-A9A3-7C49001B80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081268" y="9853993"/>
            <a:ext cx="4114800" cy="547688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41A61DF1-3BB6-403F-9CC9-71F63F6F4AF1}" type="slidenum">
              <a:rPr lang="th-TH" sz="1800" smtClean="0">
                <a:solidFill>
                  <a:prstClr val="white"/>
                </a:solidFill>
              </a:rPr>
              <a:pPr algn="r">
                <a:defRPr/>
              </a:pPr>
              <a:t>‹#›</a:t>
            </a:fld>
            <a:endParaRPr lang="th-TH" sz="1800" dirty="0">
              <a:solidFill>
                <a:prstClr val="white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C897F73-292D-454D-9AFC-4FF6862E9B30}"/>
              </a:ext>
            </a:extLst>
          </p:cNvPr>
          <p:cNvSpPr/>
          <p:nvPr userDrawn="1"/>
        </p:nvSpPr>
        <p:spPr>
          <a:xfrm>
            <a:off x="453740" y="265475"/>
            <a:ext cx="17399015" cy="982718"/>
          </a:xfrm>
          <a:prstGeom prst="roundRect">
            <a:avLst>
              <a:gd name="adj" fmla="val 35833"/>
            </a:avLst>
          </a:prstGeom>
          <a:solidFill>
            <a:srgbClr val="1577A5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2700" b="1" spc="45" dirty="0">
              <a:solidFill>
                <a:prstClr val="white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F91772-FB05-4475-9538-79DC488C7F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8526" y="349638"/>
            <a:ext cx="968285" cy="814389"/>
          </a:xfrm>
          <a:prstGeom prst="rect">
            <a:avLst/>
          </a:prstGeom>
          <a:effectLst>
            <a:softEdge rad="0"/>
          </a:effec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70E4F75-DA93-4D41-AB9A-2391ADA90BDE}"/>
              </a:ext>
            </a:extLst>
          </p:cNvPr>
          <p:cNvGrpSpPr/>
          <p:nvPr userDrawn="1"/>
        </p:nvGrpSpPr>
        <p:grpSpPr>
          <a:xfrm>
            <a:off x="0" y="1867299"/>
            <a:ext cx="18288000" cy="7728068"/>
            <a:chOff x="0" y="1528971"/>
            <a:chExt cx="12192000" cy="515204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523F38A-A6A5-4D28-9F52-844FBFA13B14}"/>
                </a:ext>
              </a:extLst>
            </p:cNvPr>
            <p:cNvSpPr/>
            <p:nvPr userDrawn="1"/>
          </p:nvSpPr>
          <p:spPr>
            <a:xfrm>
              <a:off x="0" y="1854926"/>
              <a:ext cx="12192000" cy="4826090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2700">
                <a:solidFill>
                  <a:prstClr val="white"/>
                </a:solidFill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0C2DD5E0-20F1-40B5-AF49-1A1909C0DAD8}"/>
                </a:ext>
              </a:extLst>
            </p:cNvPr>
            <p:cNvSpPr/>
            <p:nvPr userDrawn="1"/>
          </p:nvSpPr>
          <p:spPr>
            <a:xfrm>
              <a:off x="303764" y="1528971"/>
              <a:ext cx="5694310" cy="786721"/>
            </a:xfrm>
            <a:prstGeom prst="roundRect">
              <a:avLst>
                <a:gd name="adj" fmla="val 33690"/>
              </a:avLst>
            </a:prstGeom>
            <a:solidFill>
              <a:schemeClr val="bg1"/>
            </a:solidFill>
            <a:ln w="38100">
              <a:solidFill>
                <a:srgbClr val="1577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27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05597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A3DF61-8927-48AA-BC7D-BB8C4F68F2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defRPr/>
            </a:pPr>
            <a:fld id="{41A61DF1-3BB6-403F-9CC9-71F63F6F4AF1}" type="slidenum">
              <a:rPr lang="th-TH" sz="1800" smtClean="0">
                <a:solidFill>
                  <a:prstClr val="white"/>
                </a:solidFill>
              </a:rPr>
              <a:pPr algn="r">
                <a:defRPr/>
              </a:pPr>
              <a:t>‹#›</a:t>
            </a:fld>
            <a:endParaRPr lang="th-TH" sz="1800" dirty="0">
              <a:solidFill>
                <a:prstClr val="white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B2C8CDA-1A77-4703-933A-B8B14499A77C}"/>
              </a:ext>
            </a:extLst>
          </p:cNvPr>
          <p:cNvSpPr/>
          <p:nvPr userDrawn="1"/>
        </p:nvSpPr>
        <p:spPr>
          <a:xfrm>
            <a:off x="453740" y="265475"/>
            <a:ext cx="17399015" cy="982718"/>
          </a:xfrm>
          <a:prstGeom prst="roundRect">
            <a:avLst>
              <a:gd name="adj" fmla="val 35833"/>
            </a:avLst>
          </a:prstGeom>
          <a:solidFill>
            <a:srgbClr val="1577A5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2700" b="1" spc="45" dirty="0">
              <a:solidFill>
                <a:prstClr val="white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C83D02-4CBA-4F0C-957E-F3005704F9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8526" y="349638"/>
            <a:ext cx="968285" cy="814389"/>
          </a:xfrm>
          <a:prstGeom prst="rect">
            <a:avLst/>
          </a:prstGeom>
          <a:effectLst>
            <a:softEdge rad="0"/>
          </a:effec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E9F6698-E1F6-48FE-94DF-C5472E8F2FB9}"/>
              </a:ext>
            </a:extLst>
          </p:cNvPr>
          <p:cNvSpPr/>
          <p:nvPr userDrawn="1"/>
        </p:nvSpPr>
        <p:spPr>
          <a:xfrm>
            <a:off x="453740" y="2611883"/>
            <a:ext cx="8541465" cy="1180082"/>
          </a:xfrm>
          <a:prstGeom prst="roundRect">
            <a:avLst>
              <a:gd name="adj" fmla="val 33690"/>
            </a:avLst>
          </a:prstGeom>
          <a:solidFill>
            <a:schemeClr val="bg1"/>
          </a:solidFill>
          <a:ln w="38100">
            <a:solidFill>
              <a:srgbClr val="1577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27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409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7C6D2"/>
            </a:gs>
            <a:gs pos="76000">
              <a:srgbClr val="1577A5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C0E4910-90BB-41C5-8EB5-7DD3904AD2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7" t="25355" r="1" b="9031"/>
          <a:stretch/>
        </p:blipFill>
        <p:spPr>
          <a:xfrm rot="10800000">
            <a:off x="-770823" y="-430518"/>
            <a:ext cx="19058823" cy="10717518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2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2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FD20F692-445A-4DF3-B034-83A19956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081268" y="9853993"/>
            <a:ext cx="4114800" cy="547688"/>
          </a:xfrm>
          <a:prstGeom prst="rect">
            <a:avLst/>
          </a:prstGeom>
        </p:spPr>
        <p:txBody>
          <a:bodyPr/>
          <a:lstStyle/>
          <a:p>
            <a:pPr algn="r" defTabSz="1371600">
              <a:defRPr/>
            </a:pPr>
            <a:fld id="{41A61DF1-3BB6-403F-9CC9-71F63F6F4AF1}" type="slidenum">
              <a:rPr lang="th-TH" smtClean="0">
                <a:solidFill>
                  <a:prstClr val="white"/>
                </a:solidFill>
              </a:rPr>
              <a:pPr algn="r" defTabSz="1371600">
                <a:defRPr/>
              </a:pPr>
              <a:t>‹#›</a:t>
            </a:fld>
            <a:endParaRPr lang="th-TH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597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371600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7C6D2"/>
            </a:gs>
            <a:gs pos="76000">
              <a:srgbClr val="1577A5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C0E4910-90BB-41C5-8EB5-7DD3904AD2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7" t="25355" r="1" b="9031"/>
          <a:stretch/>
        </p:blipFill>
        <p:spPr>
          <a:xfrm rot="10800000">
            <a:off x="-770823" y="-430518"/>
            <a:ext cx="19058823" cy="10717518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2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2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FD20F692-445A-4DF3-B034-83A19956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081268" y="9853993"/>
            <a:ext cx="4114800" cy="547688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41A61DF1-3BB6-403F-9CC9-71F63F6F4AF1}" type="slidenum">
              <a:rPr lang="th-TH" smtClean="0">
                <a:solidFill>
                  <a:prstClr val="white"/>
                </a:solidFill>
              </a:rPr>
              <a:pPr algn="r">
                <a:defRPr/>
              </a:pPr>
              <a:t>‹#›</a:t>
            </a:fld>
            <a:endParaRPr lang="th-TH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802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371600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18" Type="http://schemas.openxmlformats.org/officeDocument/2006/relationships/image" Target="../media/image27.png"/><Relationship Id="rId26" Type="http://schemas.microsoft.com/office/2007/relationships/hdphoto" Target="../media/hdphoto5.wdp"/><Relationship Id="rId3" Type="http://schemas.openxmlformats.org/officeDocument/2006/relationships/image" Target="../media/image14.png"/><Relationship Id="rId21" Type="http://schemas.openxmlformats.org/officeDocument/2006/relationships/image" Target="../media/image29.png"/><Relationship Id="rId7" Type="http://schemas.openxmlformats.org/officeDocument/2006/relationships/image" Target="../media/image18.svg"/><Relationship Id="rId12" Type="http://schemas.openxmlformats.org/officeDocument/2006/relationships/image" Target="../media/image23.png"/><Relationship Id="rId17" Type="http://schemas.microsoft.com/office/2007/relationships/hdphoto" Target="../media/hdphoto2.wdp"/><Relationship Id="rId25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6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24" Type="http://schemas.microsoft.com/office/2007/relationships/hdphoto" Target="../media/hdphoto4.wdp"/><Relationship Id="rId5" Type="http://schemas.openxmlformats.org/officeDocument/2006/relationships/image" Target="../media/image16.png"/><Relationship Id="rId15" Type="http://schemas.microsoft.com/office/2007/relationships/hdphoto" Target="../media/hdphoto1.wdp"/><Relationship Id="rId23" Type="http://schemas.openxmlformats.org/officeDocument/2006/relationships/image" Target="../media/image30.png"/><Relationship Id="rId10" Type="http://schemas.openxmlformats.org/officeDocument/2006/relationships/image" Target="../media/image21.png"/><Relationship Id="rId19" Type="http://schemas.openxmlformats.org/officeDocument/2006/relationships/image" Target="../media/image28.png"/><Relationship Id="rId4" Type="http://schemas.openxmlformats.org/officeDocument/2006/relationships/image" Target="../media/image15.svg"/><Relationship Id="rId9" Type="http://schemas.openxmlformats.org/officeDocument/2006/relationships/image" Target="../media/image20.svg"/><Relationship Id="rId14" Type="http://schemas.openxmlformats.org/officeDocument/2006/relationships/image" Target="../media/image25.png"/><Relationship Id="rId22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6.sv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svg"/><Relationship Id="rId4" Type="http://schemas.openxmlformats.org/officeDocument/2006/relationships/image" Target="../media/image34.svg"/><Relationship Id="rId9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openxmlformats.org/officeDocument/2006/relationships/image" Target="../media/image40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9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10" Type="http://schemas.openxmlformats.org/officeDocument/2006/relationships/image" Target="../media/image50.svg"/><Relationship Id="rId4" Type="http://schemas.openxmlformats.org/officeDocument/2006/relationships/image" Target="../media/image44.svg"/><Relationship Id="rId9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openxmlformats.org/officeDocument/2006/relationships/image" Target="../media/image40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9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2A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4">
            <a:extLst>
              <a:ext uri="{FF2B5EF4-FFF2-40B4-BE49-F238E27FC236}">
                <a16:creationId xmlns:a16="http://schemas.microsoft.com/office/drawing/2014/main" id="{690A1D04-1E72-2657-4EBB-F5B0D6760F3F}"/>
              </a:ext>
            </a:extLst>
          </p:cNvPr>
          <p:cNvSpPr/>
          <p:nvPr/>
        </p:nvSpPr>
        <p:spPr>
          <a:xfrm flipH="1">
            <a:off x="8307000" y="6397206"/>
            <a:ext cx="1980000" cy="1908000"/>
          </a:xfrm>
          <a:custGeom>
            <a:avLst/>
            <a:gdLst/>
            <a:ahLst/>
            <a:cxnLst/>
            <a:rect l="l" t="t" r="r" b="b"/>
            <a:pathLst>
              <a:path w="2423702" h="2423702">
                <a:moveTo>
                  <a:pt x="2423702" y="0"/>
                </a:moveTo>
                <a:lnTo>
                  <a:pt x="0" y="0"/>
                </a:lnTo>
                <a:lnTo>
                  <a:pt x="0" y="2423702"/>
                </a:lnTo>
                <a:lnTo>
                  <a:pt x="2423702" y="2423702"/>
                </a:lnTo>
                <a:lnTo>
                  <a:pt x="2423702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==</a:t>
            </a:r>
          </a:p>
        </p:txBody>
      </p:sp>
      <p:sp>
        <p:nvSpPr>
          <p:cNvPr id="38" name="Freeform 4">
            <a:extLst>
              <a:ext uri="{FF2B5EF4-FFF2-40B4-BE49-F238E27FC236}">
                <a16:creationId xmlns:a16="http://schemas.microsoft.com/office/drawing/2014/main" id="{D168684E-6DC2-D87C-DFF5-64D3A2CBF86D}"/>
              </a:ext>
            </a:extLst>
          </p:cNvPr>
          <p:cNvSpPr/>
          <p:nvPr/>
        </p:nvSpPr>
        <p:spPr>
          <a:xfrm flipH="1">
            <a:off x="10972800" y="5237700"/>
            <a:ext cx="2340000" cy="2268000"/>
          </a:xfrm>
          <a:custGeom>
            <a:avLst/>
            <a:gdLst/>
            <a:ahLst/>
            <a:cxnLst/>
            <a:rect l="l" t="t" r="r" b="b"/>
            <a:pathLst>
              <a:path w="2423702" h="2423702">
                <a:moveTo>
                  <a:pt x="2423702" y="0"/>
                </a:moveTo>
                <a:lnTo>
                  <a:pt x="0" y="0"/>
                </a:lnTo>
                <a:lnTo>
                  <a:pt x="0" y="2423702"/>
                </a:lnTo>
                <a:lnTo>
                  <a:pt x="2423702" y="2423702"/>
                </a:lnTo>
                <a:lnTo>
                  <a:pt x="2423702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DA5C220-D61E-0DB8-22AC-EBD0DE5A7E29}"/>
              </a:ext>
            </a:extLst>
          </p:cNvPr>
          <p:cNvSpPr/>
          <p:nvPr/>
        </p:nvSpPr>
        <p:spPr>
          <a:xfrm>
            <a:off x="14438808" y="-12719"/>
            <a:ext cx="3890987" cy="10311112"/>
          </a:xfrm>
          <a:prstGeom prst="rect">
            <a:avLst/>
          </a:prstGeom>
          <a:solidFill>
            <a:srgbClr val="F8FC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C1858FA2-5A6D-9FA9-4D4A-FB6DBA93CFB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729"/>
          <a:stretch/>
        </p:blipFill>
        <p:spPr>
          <a:xfrm>
            <a:off x="13752846" y="2422531"/>
            <a:ext cx="4580500" cy="6302369"/>
          </a:xfrm>
          <a:prstGeom prst="rect">
            <a:avLst/>
          </a:prstGeom>
        </p:spPr>
      </p:pic>
      <p:sp>
        <p:nvSpPr>
          <p:cNvPr id="12" name="Freeform 2">
            <a:extLst>
              <a:ext uri="{FF2B5EF4-FFF2-40B4-BE49-F238E27FC236}">
                <a16:creationId xmlns:a16="http://schemas.microsoft.com/office/drawing/2014/main" id="{767D4B98-57A6-5893-8B12-1AD870DC3426}"/>
              </a:ext>
            </a:extLst>
          </p:cNvPr>
          <p:cNvSpPr/>
          <p:nvPr/>
        </p:nvSpPr>
        <p:spPr>
          <a:xfrm>
            <a:off x="-704769" y="8918009"/>
            <a:ext cx="5718657" cy="5718657"/>
          </a:xfrm>
          <a:custGeom>
            <a:avLst/>
            <a:gdLst/>
            <a:ahLst/>
            <a:cxnLst/>
            <a:rect l="l" t="t" r="r" b="b"/>
            <a:pathLst>
              <a:path w="5718657" h="5718657">
                <a:moveTo>
                  <a:pt x="0" y="0"/>
                </a:moveTo>
                <a:lnTo>
                  <a:pt x="5718657" y="0"/>
                </a:lnTo>
                <a:lnTo>
                  <a:pt x="5718657" y="5718657"/>
                </a:lnTo>
                <a:lnTo>
                  <a:pt x="0" y="57186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3">
            <a:extLst>
              <a:ext uri="{FF2B5EF4-FFF2-40B4-BE49-F238E27FC236}">
                <a16:creationId xmlns:a16="http://schemas.microsoft.com/office/drawing/2014/main" id="{F098825D-FA2D-3668-DD89-24A7BCBA592E}"/>
              </a:ext>
            </a:extLst>
          </p:cNvPr>
          <p:cNvSpPr/>
          <p:nvPr/>
        </p:nvSpPr>
        <p:spPr>
          <a:xfrm>
            <a:off x="-21260" y="6242958"/>
            <a:ext cx="18326760" cy="4076700"/>
          </a:xfrm>
          <a:custGeom>
            <a:avLst/>
            <a:gdLst/>
            <a:ahLst/>
            <a:cxnLst/>
            <a:rect l="l" t="t" r="r" b="b"/>
            <a:pathLst>
              <a:path w="18288000" h="6334633">
                <a:moveTo>
                  <a:pt x="0" y="0"/>
                </a:moveTo>
                <a:lnTo>
                  <a:pt x="18288000" y="0"/>
                </a:lnTo>
                <a:lnTo>
                  <a:pt x="18288000" y="6334633"/>
                </a:lnTo>
                <a:lnTo>
                  <a:pt x="0" y="63346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5227" r="-468" b="-5538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82" name="Partial Circle 2081">
            <a:extLst>
              <a:ext uri="{FF2B5EF4-FFF2-40B4-BE49-F238E27FC236}">
                <a16:creationId xmlns:a16="http://schemas.microsoft.com/office/drawing/2014/main" id="{E4DDE0CD-F641-D3FB-16CD-DA9630180615}"/>
              </a:ext>
            </a:extLst>
          </p:cNvPr>
          <p:cNvSpPr/>
          <p:nvPr/>
        </p:nvSpPr>
        <p:spPr>
          <a:xfrm>
            <a:off x="11186853" y="5208900"/>
            <a:ext cx="4680000" cy="5040000"/>
          </a:xfrm>
          <a:prstGeom prst="pie">
            <a:avLst>
              <a:gd name="adj1" fmla="val 10788915"/>
              <a:gd name="adj2" fmla="val 162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7" name="Group 2">
            <a:extLst>
              <a:ext uri="{FF2B5EF4-FFF2-40B4-BE49-F238E27FC236}">
                <a16:creationId xmlns:a16="http://schemas.microsoft.com/office/drawing/2014/main" id="{5C96FD2B-E9D1-F587-7F1E-A90BF60F12EF}"/>
              </a:ext>
            </a:extLst>
          </p:cNvPr>
          <p:cNvGrpSpPr/>
          <p:nvPr/>
        </p:nvGrpSpPr>
        <p:grpSpPr>
          <a:xfrm rot="-10800000">
            <a:off x="-7436349" y="-355019"/>
            <a:ext cx="14836605" cy="3736834"/>
            <a:chOff x="0" y="0"/>
            <a:chExt cx="4340947" cy="1093336"/>
          </a:xfrm>
        </p:grpSpPr>
        <p:sp>
          <p:nvSpPr>
            <p:cNvPr id="48" name="Freeform 3">
              <a:extLst>
                <a:ext uri="{FF2B5EF4-FFF2-40B4-BE49-F238E27FC236}">
                  <a16:creationId xmlns:a16="http://schemas.microsoft.com/office/drawing/2014/main" id="{F2388553-150A-5F2C-9AEA-692C2EDDF3C3}"/>
                </a:ext>
              </a:extLst>
            </p:cNvPr>
            <p:cNvSpPr/>
            <p:nvPr/>
          </p:nvSpPr>
          <p:spPr>
            <a:xfrm>
              <a:off x="0" y="0"/>
              <a:ext cx="4340947" cy="1093336"/>
            </a:xfrm>
            <a:custGeom>
              <a:avLst/>
              <a:gdLst/>
              <a:ahLst/>
              <a:cxnLst/>
              <a:rect l="l" t="t" r="r" b="b"/>
              <a:pathLst>
                <a:path w="4340947" h="1093336">
                  <a:moveTo>
                    <a:pt x="2170474" y="0"/>
                  </a:moveTo>
                  <a:lnTo>
                    <a:pt x="4340947" y="1093336"/>
                  </a:lnTo>
                  <a:lnTo>
                    <a:pt x="0" y="1093336"/>
                  </a:lnTo>
                  <a:lnTo>
                    <a:pt x="2170474" y="0"/>
                  </a:lnTo>
                  <a:close/>
                </a:path>
              </a:pathLst>
            </a:custGeom>
            <a:solidFill>
              <a:srgbClr val="4F8AA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TextBox 4">
              <a:extLst>
                <a:ext uri="{FF2B5EF4-FFF2-40B4-BE49-F238E27FC236}">
                  <a16:creationId xmlns:a16="http://schemas.microsoft.com/office/drawing/2014/main" id="{43FE09C7-9DED-F7B0-35F4-DCD4475BCF2D}"/>
                </a:ext>
              </a:extLst>
            </p:cNvPr>
            <p:cNvSpPr txBox="1"/>
            <p:nvPr/>
          </p:nvSpPr>
          <p:spPr>
            <a:xfrm>
              <a:off x="678273" y="469520"/>
              <a:ext cx="2984401" cy="5457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0" name="Group 5">
            <a:extLst>
              <a:ext uri="{FF2B5EF4-FFF2-40B4-BE49-F238E27FC236}">
                <a16:creationId xmlns:a16="http://schemas.microsoft.com/office/drawing/2014/main" id="{81C823C0-C2AE-A0BA-A254-D4084A2E606E}"/>
              </a:ext>
            </a:extLst>
          </p:cNvPr>
          <p:cNvGrpSpPr/>
          <p:nvPr/>
        </p:nvGrpSpPr>
        <p:grpSpPr>
          <a:xfrm rot="-1598197">
            <a:off x="480496" y="1456967"/>
            <a:ext cx="7668000" cy="177263"/>
            <a:chOff x="0" y="0"/>
            <a:chExt cx="29723089" cy="408506"/>
          </a:xfrm>
        </p:grpSpPr>
        <p:sp>
          <p:nvSpPr>
            <p:cNvPr id="51" name="Freeform 6">
              <a:extLst>
                <a:ext uri="{FF2B5EF4-FFF2-40B4-BE49-F238E27FC236}">
                  <a16:creationId xmlns:a16="http://schemas.microsoft.com/office/drawing/2014/main" id="{7A2D671E-514C-4D20-2F50-85F4A2D8D870}"/>
                </a:ext>
              </a:extLst>
            </p:cNvPr>
            <p:cNvSpPr/>
            <p:nvPr/>
          </p:nvSpPr>
          <p:spPr>
            <a:xfrm>
              <a:off x="0" y="0"/>
              <a:ext cx="29723088" cy="408506"/>
            </a:xfrm>
            <a:custGeom>
              <a:avLst/>
              <a:gdLst/>
              <a:ahLst/>
              <a:cxnLst/>
              <a:rect l="l" t="t" r="r" b="b"/>
              <a:pathLst>
                <a:path w="29723088" h="408506">
                  <a:moveTo>
                    <a:pt x="203200" y="0"/>
                  </a:moveTo>
                  <a:lnTo>
                    <a:pt x="29723088" y="0"/>
                  </a:lnTo>
                  <a:lnTo>
                    <a:pt x="29519888" y="408506"/>
                  </a:lnTo>
                  <a:lnTo>
                    <a:pt x="0" y="40850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505D6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TextBox 7">
              <a:extLst>
                <a:ext uri="{FF2B5EF4-FFF2-40B4-BE49-F238E27FC236}">
                  <a16:creationId xmlns:a16="http://schemas.microsoft.com/office/drawing/2014/main" id="{2794008C-0427-CD0A-3E28-58CFE25A1B88}"/>
                </a:ext>
              </a:extLst>
            </p:cNvPr>
            <p:cNvSpPr txBox="1"/>
            <p:nvPr/>
          </p:nvSpPr>
          <p:spPr>
            <a:xfrm>
              <a:off x="101600" y="-38100"/>
              <a:ext cx="29519889" cy="4466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7" name="Freeform 3">
            <a:extLst>
              <a:ext uri="{FF2B5EF4-FFF2-40B4-BE49-F238E27FC236}">
                <a16:creationId xmlns:a16="http://schemas.microsoft.com/office/drawing/2014/main" id="{509A66F1-D343-7C0D-DD8D-E4CF6C7C68D2}"/>
              </a:ext>
            </a:extLst>
          </p:cNvPr>
          <p:cNvSpPr/>
          <p:nvPr/>
        </p:nvSpPr>
        <p:spPr>
          <a:xfrm>
            <a:off x="13936068" y="-12647"/>
            <a:ext cx="504000" cy="10133588"/>
          </a:xfrm>
          <a:custGeom>
            <a:avLst/>
            <a:gdLst/>
            <a:ahLst/>
            <a:cxnLst/>
            <a:rect l="l" t="t" r="r" b="b"/>
            <a:pathLst>
              <a:path w="635365" h="2769184">
                <a:moveTo>
                  <a:pt x="0" y="0"/>
                </a:moveTo>
                <a:lnTo>
                  <a:pt x="635365" y="0"/>
                </a:lnTo>
                <a:lnTo>
                  <a:pt x="635365" y="2769184"/>
                </a:lnTo>
                <a:lnTo>
                  <a:pt x="0" y="2769184"/>
                </a:lnTo>
                <a:close/>
              </a:path>
            </a:pathLst>
          </a:custGeom>
          <a:solidFill>
            <a:srgbClr val="4F8AAB">
              <a:alpha val="80000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flipH="1">
            <a:off x="12243758" y="5171282"/>
            <a:ext cx="6096000" cy="5153025"/>
          </a:xfrm>
          <a:custGeom>
            <a:avLst/>
            <a:gdLst/>
            <a:ahLst/>
            <a:cxnLst/>
            <a:rect l="l" t="t" r="r" b="b"/>
            <a:pathLst>
              <a:path w="8801751" h="5153025">
                <a:moveTo>
                  <a:pt x="8801751" y="0"/>
                </a:moveTo>
                <a:lnTo>
                  <a:pt x="0" y="0"/>
                </a:lnTo>
                <a:lnTo>
                  <a:pt x="0" y="5153025"/>
                </a:lnTo>
                <a:lnTo>
                  <a:pt x="8801751" y="5153025"/>
                </a:lnTo>
                <a:lnTo>
                  <a:pt x="8801751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44385" r="-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713118" y="4937394"/>
            <a:ext cx="288000" cy="288000"/>
          </a:xfrm>
          <a:custGeom>
            <a:avLst/>
            <a:gdLst/>
            <a:ahLst/>
            <a:cxnLst/>
            <a:rect l="l" t="t" r="r" b="b"/>
            <a:pathLst>
              <a:path w="876271" h="937644">
                <a:moveTo>
                  <a:pt x="0" y="0"/>
                </a:moveTo>
                <a:lnTo>
                  <a:pt x="876270" y="0"/>
                </a:lnTo>
                <a:lnTo>
                  <a:pt x="876270" y="937643"/>
                </a:lnTo>
                <a:lnTo>
                  <a:pt x="0" y="93764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Box 20"/>
          <p:cNvSpPr txBox="1"/>
          <p:nvPr/>
        </p:nvSpPr>
        <p:spPr>
          <a:xfrm>
            <a:off x="657714" y="723900"/>
            <a:ext cx="4680000" cy="886584"/>
          </a:xfrm>
          <a:prstGeom prst="rect">
            <a:avLst/>
          </a:prstGeom>
          <a:solidFill>
            <a:srgbClr val="F25A5C"/>
          </a:solidFill>
        </p:spPr>
        <p:txBody>
          <a:bodyPr lIns="0" tIns="0" rIns="0" bIns="3600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4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mmali" panose="020B0604020202020204" charset="-34"/>
                <a:ea typeface="+mn-ea"/>
                <a:cs typeface="Emmali" panose="020B0604020202020204" charset="-34"/>
              </a:rPr>
              <a:t>คลินิกการให้คำปรึกษา</a:t>
            </a:r>
            <a:endParaRPr kumimoji="0" lang="en-US" sz="3600" b="0" i="0" u="none" strike="noStrike" kern="1200" cap="none" spc="1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mmali" panose="020B0604020202020204" charset="-34"/>
              <a:ea typeface="+mn-ea"/>
              <a:cs typeface="Emmali" panose="020B0604020202020204" charset="-34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93FCB092-EFDB-64F0-656E-D922729E76C2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25300" y1="35973" x2="26500" y2="64253"/>
                        <a14:foregroundMark x1="52000" y1="57240" x2="56900" y2="56787"/>
                        <a14:foregroundMark x1="56900" y1="56787" x2="65600" y2="57240"/>
                        <a14:foregroundMark x1="52600" y1="61765" x2="64600" y2="61765"/>
                        <a14:foregroundMark x1="51500" y1="56561" x2="64800" y2="59955"/>
                        <a14:foregroundMark x1="67200" y1="56561" x2="76700" y2="57466"/>
                        <a14:foregroundMark x1="44600" y1="55882" x2="52200" y2="58145"/>
                        <a14:foregroundMark x1="31200" y1="46833" x2="33200" y2="51584"/>
                      </a14:backgroundRemoval>
                    </a14:imgEffect>
                  </a14:imgLayer>
                </a14:imgProps>
              </a:ext>
            </a:extLst>
          </a:blip>
          <a:srcRect l="17559" t="26142" r="17503" b="26855"/>
          <a:stretch/>
        </p:blipFill>
        <p:spPr>
          <a:xfrm>
            <a:off x="5490711" y="655847"/>
            <a:ext cx="3150731" cy="1008000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676754" y="1866900"/>
            <a:ext cx="11515246" cy="20518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6000" b="0" i="0" u="none" strike="noStrike" kern="1200" cap="none" spc="1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mmali Bold" panose="020B0604020202020204" charset="-34"/>
                <a:ea typeface="+mn-ea"/>
                <a:cs typeface="Emmali Bold" panose="020B0604020202020204" charset="-34"/>
              </a:rPr>
              <a:t>การจัดโครงสร้างส่วนราชการ </a:t>
            </a:r>
            <a:br>
              <a:rPr kumimoji="0" lang="th-TH" sz="6000" b="0" i="0" u="none" strike="noStrike" kern="1200" cap="none" spc="1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mmali Bold" panose="020B0604020202020204" charset="-34"/>
                <a:ea typeface="+mn-ea"/>
                <a:cs typeface="Emmali Bold" panose="020B0604020202020204" charset="-34"/>
              </a:rPr>
            </a:br>
            <a:r>
              <a:rPr kumimoji="0" lang="th-TH" sz="6000" b="0" i="0" u="none" strike="noStrike" kern="1200" cap="none" spc="1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mmali Bold" panose="020B0604020202020204" charset="-34"/>
                <a:ea typeface="+mn-ea"/>
                <a:cs typeface="Emmali Bold" panose="020B0604020202020204" charset="-34"/>
              </a:rPr>
              <a:t>แบบไม่เพิ่มจำนวนกอง </a:t>
            </a:r>
            <a:r>
              <a:rPr kumimoji="0" lang="en-US" sz="6000" b="0" i="0" u="none" strike="noStrike" kern="1200" cap="none" spc="1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mmali Bold" panose="020B0604020202020204" charset="-34"/>
                <a:ea typeface="+mn-ea"/>
                <a:cs typeface="Emmali Bold" panose="020B0604020202020204" charset="-34"/>
              </a:rPr>
              <a:t>Rearrange</a:t>
            </a:r>
          </a:p>
        </p:txBody>
      </p:sp>
      <p:pic>
        <p:nvPicPr>
          <p:cNvPr id="2050" name="Picture 2" descr="บริการให้คำปรึกษา และ ตั้งค่าเครื่อง CPAP | LINE SHOPPING">
            <a:extLst>
              <a:ext uri="{FF2B5EF4-FFF2-40B4-BE49-F238E27FC236}">
                <a16:creationId xmlns:a16="http://schemas.microsoft.com/office/drawing/2014/main" id="{5E9F0DAC-B2D4-DE72-B545-E9490F9E1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50481" y1="31490" x2="50240" y2="62500"/>
                        <a14:foregroundMark x1="41827" y1="62981" x2="52644" y2="32933"/>
                        <a14:foregroundMark x1="52644" y1="32933" x2="52644" y2="32452"/>
                        <a14:foregroundMark x1="37740" y1="34856" x2="43510" y2="39183"/>
                        <a14:foregroundMark x1="58894" y1="29808" x2="58894" y2="29808"/>
                        <a14:foregroundMark x1="51683" y1="22115" x2="49760" y2="43269"/>
                        <a14:foregroundMark x1="41827" y1="24760" x2="52163" y2="48077"/>
                        <a14:foregroundMark x1="57692" y1="64423" x2="60817" y2="48077"/>
                        <a14:foregroundMark x1="38702" y1="56971" x2="49519" y2="71394"/>
                        <a14:foregroundMark x1="58173" y1="66106" x2="56250" y2="51202"/>
                        <a14:foregroundMark x1="38462" y1="64663" x2="46635" y2="64663"/>
                        <a14:foregroundMark x1="57692" y1="67308" x2="57692" y2="66346"/>
                        <a14:foregroundMark x1="62019" y1="65625" x2="62019" y2="65625"/>
                        <a14:foregroundMark x1="49760" y1="73798" x2="49760" y2="73798"/>
                        <a14:foregroundMark x1="50000" y1="74760" x2="50000" y2="74760"/>
                        <a14:foregroundMark x1="61298" y1="36298" x2="61298" y2="36298"/>
                        <a14:foregroundMark x1="56010" y1="41106" x2="64183" y2="322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8726" y="4884300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B7F28787-BAFD-88D4-8B00-94D66B2332B2}"/>
              </a:ext>
            </a:extLst>
          </p:cNvPr>
          <p:cNvGrpSpPr/>
          <p:nvPr/>
        </p:nvGrpSpPr>
        <p:grpSpPr>
          <a:xfrm>
            <a:off x="15154653" y="7109721"/>
            <a:ext cx="2160000" cy="2520000"/>
            <a:chOff x="17031008" y="7581900"/>
            <a:chExt cx="2105321" cy="2556000"/>
          </a:xfrm>
        </p:grpSpPr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CA83CA17-6FB7-1045-0E59-3E49AD639507}"/>
                </a:ext>
              </a:extLst>
            </p:cNvPr>
            <p:cNvSpPr/>
            <p:nvPr/>
          </p:nvSpPr>
          <p:spPr>
            <a:xfrm>
              <a:off x="17111833" y="7581900"/>
              <a:ext cx="1908000" cy="2556000"/>
            </a:xfrm>
            <a:prstGeom prst="roundRect">
              <a:avLst>
                <a:gd name="adj" fmla="val 12463"/>
              </a:avLst>
            </a:prstGeom>
            <a:solidFill>
              <a:schemeClr val="bg1"/>
            </a:solidFill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2234879-2073-775C-15AF-9E812E88C0B5}"/>
                </a:ext>
              </a:extLst>
            </p:cNvPr>
            <p:cNvSpPr txBox="1"/>
            <p:nvPr/>
          </p:nvSpPr>
          <p:spPr>
            <a:xfrm>
              <a:off x="17031008" y="9557239"/>
              <a:ext cx="210532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1" i="0" u="none" strike="noStrike" kern="1200" cap="none" spc="4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H SarabunPSK" panose="020B0500040200020003" pitchFamily="34" charset="-34"/>
                </a:rPr>
                <a:t>ลิงค์ประชุมคลินิก</a:t>
              </a:r>
              <a:endParaRPr kumimoji="0" lang="en-US" sz="2800" b="1" i="0" u="none" strike="noStrike" kern="1200" cap="none" spc="4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A09AD452-C0FD-2776-49F9-4D935CAA89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5854" y="7820994"/>
              <a:ext cx="1800000" cy="1800000"/>
            </a:xfrm>
            <a:prstGeom prst="rect">
              <a:avLst/>
            </a:prstGeom>
          </p:spPr>
        </p:pic>
      </p:grpSp>
      <p:cxnSp>
        <p:nvCxnSpPr>
          <p:cNvPr id="2064" name="Straight Connector 2063">
            <a:extLst>
              <a:ext uri="{FF2B5EF4-FFF2-40B4-BE49-F238E27FC236}">
                <a16:creationId xmlns:a16="http://schemas.microsoft.com/office/drawing/2014/main" id="{3A7738B5-2251-AB76-0338-557F3C169CEC}"/>
              </a:ext>
            </a:extLst>
          </p:cNvPr>
          <p:cNvCxnSpPr/>
          <p:nvPr/>
        </p:nvCxnSpPr>
        <p:spPr>
          <a:xfrm>
            <a:off x="692600" y="3924300"/>
            <a:ext cx="360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5" name="TextBox 23">
            <a:extLst>
              <a:ext uri="{FF2B5EF4-FFF2-40B4-BE49-F238E27FC236}">
                <a16:creationId xmlns:a16="http://schemas.microsoft.com/office/drawing/2014/main" id="{C9AD1F46-EE06-BC98-8F1C-9A2F8EBFC4B7}"/>
              </a:ext>
            </a:extLst>
          </p:cNvPr>
          <p:cNvSpPr txBox="1"/>
          <p:nvPr/>
        </p:nvSpPr>
        <p:spPr>
          <a:xfrm>
            <a:off x="575094" y="4094095"/>
            <a:ext cx="4147953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75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99" b="0" i="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Emmali"/>
                <a:ea typeface="+mn-ea"/>
                <a:cs typeface="Emmali"/>
              </a:rPr>
              <a:t> 20</a:t>
            </a:r>
            <a:r>
              <a:rPr kumimoji="0" lang="th-TH" sz="3399" b="0" i="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Emmali"/>
                <a:ea typeface="+mn-ea"/>
                <a:cs typeface="Emmali"/>
              </a:rPr>
              <a:t> - </a:t>
            </a:r>
            <a:r>
              <a:rPr kumimoji="0" lang="en-US" sz="3399" b="0" i="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Emmali"/>
                <a:ea typeface="+mn-ea"/>
                <a:cs typeface="Emmali"/>
              </a:rPr>
              <a:t>21</a:t>
            </a:r>
            <a:r>
              <a:rPr kumimoji="0" lang="th-TH" sz="3399" b="0" i="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Emmali"/>
                <a:ea typeface="+mn-ea"/>
                <a:cs typeface="Emmali"/>
              </a:rPr>
              <a:t> มีนาคม </a:t>
            </a:r>
            <a:r>
              <a:rPr kumimoji="0" lang="en-US" sz="3399" b="0" i="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Emmali"/>
                <a:ea typeface="+mn-ea"/>
                <a:cs typeface="Emmali"/>
              </a:rPr>
              <a:t>2567</a:t>
            </a:r>
          </a:p>
        </p:txBody>
      </p:sp>
      <p:pic>
        <p:nvPicPr>
          <p:cNvPr id="2052" name="Picture 4" descr="ที่ปรึกษา สนับสนุน - ส่วนติดต่อผู้ใช้และท่าทาง ไอคอน">
            <a:extLst>
              <a:ext uri="{FF2B5EF4-FFF2-40B4-BE49-F238E27FC236}">
                <a16:creationId xmlns:a16="http://schemas.microsoft.com/office/drawing/2014/main" id="{EE23A862-2243-AD20-481A-5A0EAB912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944" y="7086901"/>
            <a:ext cx="538656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2054">
            <a:extLst>
              <a:ext uri="{FF2B5EF4-FFF2-40B4-BE49-F238E27FC236}">
                <a16:creationId xmlns:a16="http://schemas.microsoft.com/office/drawing/2014/main" id="{6E45E9E1-A69A-BE87-6F52-9DED6F31628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5400" y="323972"/>
            <a:ext cx="1404000" cy="1180856"/>
          </a:xfrm>
          <a:prstGeom prst="rect">
            <a:avLst/>
          </a:prstGeom>
          <a:effectLst>
            <a:softEdge rad="0"/>
          </a:effec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10BECB97-0575-CFB7-52A4-F19521DA234D}"/>
              </a:ext>
            </a:extLst>
          </p:cNvPr>
          <p:cNvGrpSpPr/>
          <p:nvPr/>
        </p:nvGrpSpPr>
        <p:grpSpPr>
          <a:xfrm>
            <a:off x="10886535" y="7786772"/>
            <a:ext cx="3200400" cy="955381"/>
            <a:chOff x="10886535" y="7693319"/>
            <a:chExt cx="3200400" cy="955381"/>
          </a:xfrm>
        </p:grpSpPr>
        <p:grpSp>
          <p:nvGrpSpPr>
            <p:cNvPr id="60" name="Group 23">
              <a:extLst>
                <a:ext uri="{FF2B5EF4-FFF2-40B4-BE49-F238E27FC236}">
                  <a16:creationId xmlns:a16="http://schemas.microsoft.com/office/drawing/2014/main" id="{5A9417C1-2042-3D11-3162-85195F87A0A4}"/>
                </a:ext>
              </a:extLst>
            </p:cNvPr>
            <p:cNvGrpSpPr/>
            <p:nvPr/>
          </p:nvGrpSpPr>
          <p:grpSpPr>
            <a:xfrm>
              <a:off x="10886535" y="7778008"/>
              <a:ext cx="2880000" cy="504000"/>
              <a:chOff x="0" y="0"/>
              <a:chExt cx="2982023" cy="460821"/>
            </a:xfrm>
          </p:grpSpPr>
          <p:sp>
            <p:nvSpPr>
              <p:cNvPr id="61" name="Freeform 24">
                <a:extLst>
                  <a:ext uri="{FF2B5EF4-FFF2-40B4-BE49-F238E27FC236}">
                    <a16:creationId xmlns:a16="http://schemas.microsoft.com/office/drawing/2014/main" id="{63E8F3FA-60F1-CA7B-4BC9-06E8DFBB5389}"/>
                  </a:ext>
                </a:extLst>
              </p:cNvPr>
              <p:cNvSpPr/>
              <p:nvPr/>
            </p:nvSpPr>
            <p:spPr>
              <a:xfrm>
                <a:off x="0" y="0"/>
                <a:ext cx="2982023" cy="460821"/>
              </a:xfrm>
              <a:custGeom>
                <a:avLst/>
                <a:gdLst/>
                <a:ahLst/>
                <a:cxnLst/>
                <a:rect l="l" t="t" r="r" b="b"/>
                <a:pathLst>
                  <a:path w="2982023" h="460821">
                    <a:moveTo>
                      <a:pt x="203200" y="0"/>
                    </a:moveTo>
                    <a:lnTo>
                      <a:pt x="2982023" y="0"/>
                    </a:lnTo>
                    <a:lnTo>
                      <a:pt x="2778823" y="460821"/>
                    </a:lnTo>
                    <a:lnTo>
                      <a:pt x="0" y="460821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4F8AAB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TextBox 25">
                <a:extLst>
                  <a:ext uri="{FF2B5EF4-FFF2-40B4-BE49-F238E27FC236}">
                    <a16:creationId xmlns:a16="http://schemas.microsoft.com/office/drawing/2014/main" id="{7F61A2FF-616B-0650-AA33-9C4AFE7F153A}"/>
                  </a:ext>
                </a:extLst>
              </p:cNvPr>
              <p:cNvSpPr txBox="1"/>
              <p:nvPr/>
            </p:nvSpPr>
            <p:spPr>
              <a:xfrm>
                <a:off x="101600" y="-38100"/>
                <a:ext cx="2778823" cy="49892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3" name="TextBox 33">
              <a:extLst>
                <a:ext uri="{FF2B5EF4-FFF2-40B4-BE49-F238E27FC236}">
                  <a16:creationId xmlns:a16="http://schemas.microsoft.com/office/drawing/2014/main" id="{DAD53541-09F5-DD5E-0CFB-CFF1CC88B3AA}"/>
                </a:ext>
              </a:extLst>
            </p:cNvPr>
            <p:cNvSpPr txBox="1"/>
            <p:nvPr/>
          </p:nvSpPr>
          <p:spPr>
            <a:xfrm>
              <a:off x="11236899" y="8225507"/>
              <a:ext cx="2412000" cy="42319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363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000" b="0" i="0" u="none" strike="noStrike" kern="1200" cap="none" spc="100" normalizeH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Calibri"/>
                  <a:ea typeface="+mn-ea"/>
                  <a:cs typeface="Emmali"/>
                </a:rPr>
                <a:t>รองเลขาธิการ ก.พ.ร. </a:t>
              </a:r>
            </a:p>
          </p:txBody>
        </p:sp>
        <p:sp>
          <p:nvSpPr>
            <p:cNvPr id="2048" name="TextBox 36">
              <a:extLst>
                <a:ext uri="{FF2B5EF4-FFF2-40B4-BE49-F238E27FC236}">
                  <a16:creationId xmlns:a16="http://schemas.microsoft.com/office/drawing/2014/main" id="{486D8CE1-5BA4-DFBD-D24F-DC0CC7EB1F10}"/>
                </a:ext>
              </a:extLst>
            </p:cNvPr>
            <p:cNvSpPr txBox="1"/>
            <p:nvPr/>
          </p:nvSpPr>
          <p:spPr>
            <a:xfrm>
              <a:off x="11222110" y="7693319"/>
              <a:ext cx="2864825" cy="5539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47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82A38"/>
                  </a:solidFill>
                  <a:effectLst/>
                  <a:uLnTx/>
                  <a:uFillTx/>
                  <a:latin typeface="Calibri"/>
                  <a:ea typeface="+mn-ea"/>
                  <a:cs typeface="Emmali Bold"/>
                </a:rPr>
                <a:t>ศิริเนตร กล้าหาญ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82A38"/>
                </a:solidFill>
                <a:effectLst/>
                <a:uLnTx/>
                <a:uFillTx/>
                <a:latin typeface="Calibri"/>
                <a:ea typeface="+mn-ea"/>
                <a:cs typeface="Emmali Bold"/>
              </a:endParaRPr>
            </a:p>
          </p:txBody>
        </p:sp>
      </p:grpSp>
      <p:sp>
        <p:nvSpPr>
          <p:cNvPr id="2068" name="TextBox 2067">
            <a:extLst>
              <a:ext uri="{FF2B5EF4-FFF2-40B4-BE49-F238E27FC236}">
                <a16:creationId xmlns:a16="http://schemas.microsoft.com/office/drawing/2014/main" id="{CECA3989-F8FD-BFF2-1439-213E866C54B2}"/>
              </a:ext>
            </a:extLst>
          </p:cNvPr>
          <p:cNvSpPr txBox="1"/>
          <p:nvPr/>
        </p:nvSpPr>
        <p:spPr>
          <a:xfrm>
            <a:off x="1032294" y="4865928"/>
            <a:ext cx="6106948" cy="519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spc="100" dirty="0">
                <a:solidFill>
                  <a:prstClr val="white"/>
                </a:solidFill>
                <a:latin typeface="Emmali" panose="020B0604020202020204" charset="-34"/>
                <a:cs typeface="Emmali" panose="020B0604020202020204" charset="-34"/>
              </a:rPr>
              <a:t>TOPIC</a:t>
            </a:r>
            <a:endParaRPr kumimoji="0" lang="en-US" sz="2800" b="0" i="0" u="none" strike="noStrike" kern="1200" cap="none" spc="10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mmali" panose="020B0604020202020204" charset="-34"/>
              <a:cs typeface="Emmali" panose="020B0604020202020204" charset="-34"/>
            </a:endParaRPr>
          </a:p>
        </p:txBody>
      </p:sp>
      <p:pic>
        <p:nvPicPr>
          <p:cNvPr id="2079" name="Picture 2078">
            <a:extLst>
              <a:ext uri="{FF2B5EF4-FFF2-40B4-BE49-F238E27FC236}">
                <a16:creationId xmlns:a16="http://schemas.microsoft.com/office/drawing/2014/main" id="{13CE89FC-A94B-AC05-0BB5-4EFC85124F6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9763" b="98996" l="3009" r="94213">
                        <a14:foregroundMark x1="24074" y1="68066" x2="87616" y2="81661"/>
                        <a14:foregroundMark x1="81019" y1="67427" x2="55556" y2="92245"/>
                        <a14:foregroundMark x1="23032" y1="63595" x2="11458" y2="97263"/>
                        <a14:foregroundMark x1="61921" y1="93613" x2="90856" y2="91606"/>
                        <a14:foregroundMark x1="91088" y1="77828" x2="94213" y2="95438"/>
                        <a14:foregroundMark x1="94213" y1="95438" x2="94213" y2="95438"/>
                        <a14:foregroundMark x1="9838" y1="87591" x2="7407" y2="97901"/>
                        <a14:foregroundMark x1="3009" y1="98996" x2="3009" y2="989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75288" y="5049312"/>
            <a:ext cx="2128466" cy="2700000"/>
          </a:xfrm>
          <a:prstGeom prst="rect">
            <a:avLst/>
          </a:prstGeom>
        </p:spPr>
      </p:pic>
      <p:cxnSp>
        <p:nvCxnSpPr>
          <p:cNvPr id="2084" name="Straight Connector 2083">
            <a:extLst>
              <a:ext uri="{FF2B5EF4-FFF2-40B4-BE49-F238E27FC236}">
                <a16:creationId xmlns:a16="http://schemas.microsoft.com/office/drawing/2014/main" id="{1FE2558E-F695-2A01-E11E-6781A789E358}"/>
              </a:ext>
            </a:extLst>
          </p:cNvPr>
          <p:cNvCxnSpPr>
            <a:cxnSpLocks/>
          </p:cNvCxnSpPr>
          <p:nvPr/>
        </p:nvCxnSpPr>
        <p:spPr>
          <a:xfrm>
            <a:off x="1042359" y="5541753"/>
            <a:ext cx="0" cy="432000"/>
          </a:xfrm>
          <a:prstGeom prst="line">
            <a:avLst/>
          </a:prstGeom>
          <a:ln w="57150">
            <a:solidFill>
              <a:srgbClr val="F25A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6" name="Straight Connector 2085">
            <a:extLst>
              <a:ext uri="{FF2B5EF4-FFF2-40B4-BE49-F238E27FC236}">
                <a16:creationId xmlns:a16="http://schemas.microsoft.com/office/drawing/2014/main" id="{BBB00431-6A37-CF2B-B1C4-6D1B73868022}"/>
              </a:ext>
            </a:extLst>
          </p:cNvPr>
          <p:cNvCxnSpPr>
            <a:cxnSpLocks/>
          </p:cNvCxnSpPr>
          <p:nvPr/>
        </p:nvCxnSpPr>
        <p:spPr>
          <a:xfrm>
            <a:off x="1024985" y="6352501"/>
            <a:ext cx="0" cy="432000"/>
          </a:xfrm>
          <a:prstGeom prst="line">
            <a:avLst/>
          </a:prstGeom>
          <a:ln w="57150">
            <a:solidFill>
              <a:srgbClr val="F25A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7" name="Straight Connector 2086">
            <a:extLst>
              <a:ext uri="{FF2B5EF4-FFF2-40B4-BE49-F238E27FC236}">
                <a16:creationId xmlns:a16="http://schemas.microsoft.com/office/drawing/2014/main" id="{7685A43A-296F-BDCF-448D-41DE4C9FF7DA}"/>
              </a:ext>
            </a:extLst>
          </p:cNvPr>
          <p:cNvCxnSpPr>
            <a:cxnSpLocks/>
          </p:cNvCxnSpPr>
          <p:nvPr/>
        </p:nvCxnSpPr>
        <p:spPr>
          <a:xfrm>
            <a:off x="1025106" y="7165501"/>
            <a:ext cx="0" cy="432000"/>
          </a:xfrm>
          <a:prstGeom prst="line">
            <a:avLst/>
          </a:prstGeom>
          <a:ln w="57150">
            <a:solidFill>
              <a:srgbClr val="F25A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9" name="TextBox 2088">
            <a:extLst>
              <a:ext uri="{FF2B5EF4-FFF2-40B4-BE49-F238E27FC236}">
                <a16:creationId xmlns:a16="http://schemas.microsoft.com/office/drawing/2014/main" id="{316678EE-D822-49EF-F9C3-6FC01E7DF1B3}"/>
              </a:ext>
            </a:extLst>
          </p:cNvPr>
          <p:cNvSpPr txBox="1"/>
          <p:nvPr/>
        </p:nvSpPr>
        <p:spPr>
          <a:xfrm>
            <a:off x="1066311" y="7184031"/>
            <a:ext cx="37354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0" i="0" u="none" strike="noStrike" kern="1200" cap="none" spc="10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mmali" panose="020B0604020202020204" charset="-34"/>
                <a:cs typeface="Emmali" panose="020B0604020202020204" charset="-34"/>
              </a:rPr>
              <a:t>คลินิกให้คำปรึกษา</a:t>
            </a:r>
            <a:endParaRPr kumimoji="0" lang="en-US" sz="3200" b="0" i="0" u="none" strike="noStrike" kern="1200" cap="none" spc="10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mmali" panose="020B0604020202020204" charset="-34"/>
              <a:cs typeface="Emmali" panose="020B0604020202020204" charset="-34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63EE44C-DF5B-97E2-2D6C-480B114F9139}"/>
              </a:ext>
            </a:extLst>
          </p:cNvPr>
          <p:cNvGrpSpPr/>
          <p:nvPr/>
        </p:nvGrpSpPr>
        <p:grpSpPr>
          <a:xfrm>
            <a:off x="4989667" y="6877162"/>
            <a:ext cx="4219061" cy="4332382"/>
            <a:chOff x="5558980" y="6830918"/>
            <a:chExt cx="4219061" cy="4332382"/>
          </a:xfrm>
        </p:grpSpPr>
        <p:sp>
          <p:nvSpPr>
            <p:cNvPr id="4" name="Freeform 4"/>
            <p:cNvSpPr/>
            <p:nvPr/>
          </p:nvSpPr>
          <p:spPr>
            <a:xfrm flipH="1">
              <a:off x="5922978" y="7154656"/>
              <a:ext cx="1836000" cy="1872000"/>
            </a:xfrm>
            <a:custGeom>
              <a:avLst/>
              <a:gdLst/>
              <a:ahLst/>
              <a:cxnLst/>
              <a:rect l="l" t="t" r="r" b="b"/>
              <a:pathLst>
                <a:path w="2423702" h="2423702">
                  <a:moveTo>
                    <a:pt x="2423702" y="0"/>
                  </a:moveTo>
                  <a:lnTo>
                    <a:pt x="0" y="0"/>
                  </a:lnTo>
                  <a:lnTo>
                    <a:pt x="0" y="2423702"/>
                  </a:lnTo>
                  <a:lnTo>
                    <a:pt x="2423702" y="2423702"/>
                  </a:lnTo>
                  <a:lnTo>
                    <a:pt x="2423702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Partial Circle 27">
              <a:extLst>
                <a:ext uri="{FF2B5EF4-FFF2-40B4-BE49-F238E27FC236}">
                  <a16:creationId xmlns:a16="http://schemas.microsoft.com/office/drawing/2014/main" id="{595B57B5-F987-759C-1589-F6122A8CF29B}"/>
                </a:ext>
              </a:extLst>
            </p:cNvPr>
            <p:cNvSpPr/>
            <p:nvPr/>
          </p:nvSpPr>
          <p:spPr>
            <a:xfrm>
              <a:off x="5998041" y="7023300"/>
              <a:ext cx="3780000" cy="4140000"/>
            </a:xfrm>
            <a:prstGeom prst="pie">
              <a:avLst>
                <a:gd name="adj1" fmla="val 10788915"/>
                <a:gd name="adj2" fmla="val 162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3EEB148-1601-E6E9-EDE3-9D6C75A736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9804" b="97821" l="7778" r="94167">
                          <a14:foregroundMark x1="25000" y1="66449" x2="25000" y2="66449"/>
                          <a14:foregroundMark x1="25556" y1="70806" x2="38889" y2="81046"/>
                          <a14:foregroundMark x1="38889" y1="81046" x2="69444" y2="87800"/>
                          <a14:foregroundMark x1="69444" y1="87800" x2="72222" y2="87800"/>
                          <a14:foregroundMark x1="83611" y1="78431" x2="84444" y2="88671"/>
                          <a14:foregroundMark x1="22778" y1="73420" x2="17500" y2="87582"/>
                          <a14:foregroundMark x1="17500" y1="87582" x2="17500" y2="88235"/>
                          <a14:foregroundMark x1="18611" y1="92157" x2="76944" y2="93682"/>
                          <a14:foregroundMark x1="90278" y1="91285" x2="83889" y2="93900"/>
                          <a14:foregroundMark x1="83889" y1="93900" x2="60833" y2="95643"/>
                          <a14:foregroundMark x1="10833" y1="95425" x2="23056" y2="95425"/>
                          <a14:foregroundMark x1="92222" y1="95643" x2="94167" y2="81699"/>
                          <a14:foregroundMark x1="8056" y1="93682" x2="7778" y2="9782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208745" y="6830918"/>
              <a:ext cx="1800000" cy="2294999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5FD4B49-5016-0D2E-4899-AA0EFFDE38E2}"/>
                </a:ext>
              </a:extLst>
            </p:cNvPr>
            <p:cNvGrpSpPr/>
            <p:nvPr/>
          </p:nvGrpSpPr>
          <p:grpSpPr>
            <a:xfrm>
              <a:off x="5558980" y="9123153"/>
              <a:ext cx="3506617" cy="914392"/>
              <a:chOff x="5558980" y="9123153"/>
              <a:chExt cx="3506617" cy="914392"/>
            </a:xfrm>
          </p:grpSpPr>
          <p:grpSp>
            <p:nvGrpSpPr>
              <p:cNvPr id="30" name="Group 23">
                <a:extLst>
                  <a:ext uri="{FF2B5EF4-FFF2-40B4-BE49-F238E27FC236}">
                    <a16:creationId xmlns:a16="http://schemas.microsoft.com/office/drawing/2014/main" id="{C94AB842-F07E-FEAD-8E44-D011E91A3E8A}"/>
                  </a:ext>
                </a:extLst>
              </p:cNvPr>
              <p:cNvGrpSpPr/>
              <p:nvPr/>
            </p:nvGrpSpPr>
            <p:grpSpPr>
              <a:xfrm>
                <a:off x="5558980" y="9232784"/>
                <a:ext cx="2880000" cy="504000"/>
                <a:chOff x="0" y="0"/>
                <a:chExt cx="2982023" cy="460821"/>
              </a:xfrm>
            </p:grpSpPr>
            <p:sp>
              <p:nvSpPr>
                <p:cNvPr id="31" name="Freeform 24">
                  <a:extLst>
                    <a:ext uri="{FF2B5EF4-FFF2-40B4-BE49-F238E27FC236}">
                      <a16:creationId xmlns:a16="http://schemas.microsoft.com/office/drawing/2014/main" id="{495DD9EA-4B5B-773E-2D26-8FC5C6F501C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982023" cy="4608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2023" h="460821">
                      <a:moveTo>
                        <a:pt x="203200" y="0"/>
                      </a:moveTo>
                      <a:lnTo>
                        <a:pt x="2982023" y="0"/>
                      </a:lnTo>
                      <a:lnTo>
                        <a:pt x="2778823" y="460821"/>
                      </a:lnTo>
                      <a:lnTo>
                        <a:pt x="0" y="460821"/>
                      </a:lnTo>
                      <a:lnTo>
                        <a:pt x="203200" y="0"/>
                      </a:lnTo>
                      <a:close/>
                    </a:path>
                  </a:pathLst>
                </a:custGeom>
                <a:solidFill>
                  <a:srgbClr val="4F8AAB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" name="TextBox 25">
                  <a:extLst>
                    <a:ext uri="{FF2B5EF4-FFF2-40B4-BE49-F238E27FC236}">
                      <a16:creationId xmlns:a16="http://schemas.microsoft.com/office/drawing/2014/main" id="{53F8BE7B-A963-6DF9-292F-9479231F27E4}"/>
                    </a:ext>
                  </a:extLst>
                </p:cNvPr>
                <p:cNvSpPr txBox="1"/>
                <p:nvPr/>
              </p:nvSpPr>
              <p:spPr>
                <a:xfrm>
                  <a:off x="101600" y="-38100"/>
                  <a:ext cx="2778823" cy="498921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3" name="TextBox 33">
                <a:extLst>
                  <a:ext uri="{FF2B5EF4-FFF2-40B4-BE49-F238E27FC236}">
                    <a16:creationId xmlns:a16="http://schemas.microsoft.com/office/drawing/2014/main" id="{F93FC956-B64B-396A-F303-09315AD2652E}"/>
                  </a:ext>
                </a:extLst>
              </p:cNvPr>
              <p:cNvSpPr txBox="1"/>
              <p:nvPr/>
            </p:nvSpPr>
            <p:spPr>
              <a:xfrm>
                <a:off x="5833201" y="9622047"/>
                <a:ext cx="2952000" cy="41549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639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b="0" i="0" u="none" strike="noStrike" kern="1200" cap="none" spc="20" normalizeH="0" noProof="0" dirty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Calibri"/>
                    <a:ea typeface="+mn-ea"/>
                    <a:cs typeface="Emmali"/>
                  </a:rPr>
                  <a:t>ผอ. กองพัฒนาระบบราชการ </a:t>
                </a:r>
                <a:r>
                  <a:rPr kumimoji="0" lang="en-US" b="0" i="0" u="none" strike="noStrike" kern="1200" cap="none" spc="20" normalizeH="0" noProof="0" dirty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Calibri"/>
                    <a:ea typeface="+mn-ea"/>
                    <a:cs typeface="Emmali"/>
                  </a:rPr>
                  <a:t>1</a:t>
                </a:r>
                <a:r>
                  <a:rPr kumimoji="0" lang="th-TH" b="0" i="0" u="none" strike="noStrike" kern="1200" cap="none" spc="20" normalizeH="0" noProof="0" dirty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Calibri"/>
                    <a:ea typeface="+mn-ea"/>
                    <a:cs typeface="Emmali"/>
                  </a:rPr>
                  <a:t> </a:t>
                </a:r>
              </a:p>
            </p:txBody>
          </p:sp>
          <p:sp>
            <p:nvSpPr>
              <p:cNvPr id="34" name="TextBox 36">
                <a:extLst>
                  <a:ext uri="{FF2B5EF4-FFF2-40B4-BE49-F238E27FC236}">
                    <a16:creationId xmlns:a16="http://schemas.microsoft.com/office/drawing/2014/main" id="{A4D2CBB5-5CB0-8BC6-E48A-CB1E59C3A90D}"/>
                  </a:ext>
                </a:extLst>
              </p:cNvPr>
              <p:cNvSpPr txBox="1"/>
              <p:nvPr/>
            </p:nvSpPr>
            <p:spPr>
              <a:xfrm>
                <a:off x="5836795" y="9123153"/>
                <a:ext cx="3228802" cy="53860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476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82A38"/>
                    </a:solidFill>
                    <a:effectLst/>
                    <a:uLnTx/>
                    <a:uFillTx/>
                    <a:latin typeface="Calibri"/>
                    <a:ea typeface="+mn-ea"/>
                    <a:cs typeface="Emmali Bold"/>
                  </a:rPr>
                  <a:t>อภิจิตตรา อภิราชจิตร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82A38"/>
                  </a:solidFill>
                  <a:effectLst/>
                  <a:uLnTx/>
                  <a:uFillTx/>
                  <a:latin typeface="Calibri"/>
                  <a:ea typeface="+mn-ea"/>
                  <a:cs typeface="Emmali Bold"/>
                </a:endParaRPr>
              </a:p>
            </p:txBody>
          </p: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C36C111-37C6-BF18-7F76-EDDD3072BACA}"/>
              </a:ext>
            </a:extLst>
          </p:cNvPr>
          <p:cNvSpPr txBox="1"/>
          <p:nvPr/>
        </p:nvSpPr>
        <p:spPr>
          <a:xfrm>
            <a:off x="1066800" y="5567033"/>
            <a:ext cx="71984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0" i="0" u="none" strike="noStrike" kern="1200" cap="none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mmali" panose="020B0604020202020204" charset="-34"/>
                <a:cs typeface="Emmali" panose="020B0604020202020204" charset="-34"/>
              </a:rPr>
              <a:t>จัดโครงสร้างแบบ</a:t>
            </a:r>
            <a:r>
              <a:rPr kumimoji="0" lang="en-US" sz="3200" b="0" i="0" u="none" strike="noStrike" kern="1200" cap="none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mmali" panose="020B0604020202020204" charset="-34"/>
                <a:cs typeface="Emmali" panose="020B0604020202020204" charset="-34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Emmali" panose="020B0604020202020204" charset="-34"/>
                <a:cs typeface="Emmali" panose="020B0604020202020204" charset="-34"/>
              </a:rPr>
              <a:t>Rearrange</a:t>
            </a:r>
            <a:r>
              <a:rPr lang="th-TH" sz="3200" dirty="0">
                <a:solidFill>
                  <a:schemeClr val="bg1"/>
                </a:solidFill>
                <a:latin typeface="Emmali" panose="020B0604020202020204" charset="-34"/>
                <a:cs typeface="Emmali" panose="020B0604020202020204" charset="-34"/>
              </a:rPr>
              <a:t> </a:t>
            </a:r>
            <a:r>
              <a:rPr lang="th-TH" sz="3200" dirty="0">
                <a:solidFill>
                  <a:srgbClr val="FFCC00"/>
                </a:solidFill>
                <a:latin typeface="Emmali" panose="020B0604020202020204" charset="-34"/>
                <a:cs typeface="Emmali" panose="020B0604020202020204" charset="-34"/>
              </a:rPr>
              <a:t>คืออะไร</a:t>
            </a:r>
            <a:r>
              <a:rPr lang="en-US" sz="3200" dirty="0">
                <a:solidFill>
                  <a:srgbClr val="FFCC00"/>
                </a:solidFill>
                <a:latin typeface="Emmali" panose="020B0604020202020204" charset="-34"/>
                <a:cs typeface="Emmali" panose="020B0604020202020204" charset="-34"/>
              </a:rPr>
              <a:t> </a:t>
            </a:r>
            <a:r>
              <a:rPr lang="th-TH" sz="3200" dirty="0">
                <a:solidFill>
                  <a:srgbClr val="FFCC00"/>
                </a:solidFill>
                <a:latin typeface="Emmali" panose="020B0604020202020204" charset="-34"/>
                <a:cs typeface="Emmali" panose="020B0604020202020204" charset="-34"/>
              </a:rPr>
              <a:t>?</a:t>
            </a:r>
            <a:endParaRPr kumimoji="0" lang="en-US" sz="3200" b="0" i="0" u="none" strike="noStrike" kern="1200" cap="none" spc="100" normalizeH="0" noProof="0" dirty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Emmali" panose="020B0604020202020204" charset="-34"/>
              <a:cs typeface="Emmali" panose="020B0604020202020204" charset="-34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C4BFFC2-D72A-7DD7-93B0-8FD7FF2916E2}"/>
              </a:ext>
            </a:extLst>
          </p:cNvPr>
          <p:cNvGrpSpPr/>
          <p:nvPr/>
        </p:nvGrpSpPr>
        <p:grpSpPr>
          <a:xfrm>
            <a:off x="8342706" y="5957160"/>
            <a:ext cx="3960000" cy="4648299"/>
            <a:chOff x="8115318" y="6055423"/>
            <a:chExt cx="3960000" cy="4648299"/>
          </a:xfrm>
        </p:grpSpPr>
        <p:sp>
          <p:nvSpPr>
            <p:cNvPr id="8" name="Partial Circle 7">
              <a:extLst>
                <a:ext uri="{FF2B5EF4-FFF2-40B4-BE49-F238E27FC236}">
                  <a16:creationId xmlns:a16="http://schemas.microsoft.com/office/drawing/2014/main" id="{29325383-C6DD-DDEE-F035-9F270F2A74DD}"/>
                </a:ext>
              </a:extLst>
            </p:cNvPr>
            <p:cNvSpPr/>
            <p:nvPr/>
          </p:nvSpPr>
          <p:spPr>
            <a:xfrm>
              <a:off x="8115318" y="6563722"/>
              <a:ext cx="3960000" cy="4140000"/>
            </a:xfrm>
            <a:prstGeom prst="pie">
              <a:avLst>
                <a:gd name="adj1" fmla="val 10788915"/>
                <a:gd name="adj2" fmla="val 162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026" name="Picture 2" descr="สำนักงานคณะกรรมการพัฒนาระบบราชการ">
              <a:extLst>
                <a:ext uri="{FF2B5EF4-FFF2-40B4-BE49-F238E27FC236}">
                  <a16:creationId xmlns:a16="http://schemas.microsoft.com/office/drawing/2014/main" id="{B1573558-D3FD-C1B5-18BB-8C86285A5C1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5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9842" b="98946" l="2889" r="98667">
                          <a14:foregroundMark x1="23111" y1="68366" x2="66667" y2="77680"/>
                          <a14:foregroundMark x1="78222" y1="77153" x2="78222" y2="77153"/>
                          <a14:foregroundMark x1="20667" y1="81195" x2="20667" y2="81195"/>
                          <a14:foregroundMark x1="18889" y1="79789" x2="65333" y2="79789"/>
                          <a14:foregroundMark x1="85778" y1="74165" x2="82889" y2="87873"/>
                          <a14:foregroundMark x1="74222" y1="88928" x2="74222" y2="88928"/>
                          <a14:foregroundMark x1="30222" y1="89982" x2="28889" y2="90334"/>
                          <a14:foregroundMark x1="14000" y1="90685" x2="14000" y2="90685"/>
                          <a14:foregroundMark x1="7111" y1="89104" x2="13111" y2="89104"/>
                          <a14:foregroundMark x1="77333" y1="89104" x2="85778" y2="88576"/>
                          <a14:foregroundMark x1="85778" y1="88576" x2="85778" y2="88576"/>
                          <a14:foregroundMark x1="93778" y1="75044" x2="92667" y2="84534"/>
                          <a14:foregroundMark x1="95111" y1="86819" x2="83556" y2="90861"/>
                          <a14:foregroundMark x1="83556" y1="90861" x2="51778" y2="91740"/>
                          <a14:foregroundMark x1="5333" y1="97188" x2="88222" y2="94552"/>
                          <a14:foregroundMark x1="88222" y1="94552" x2="89556" y2="94552"/>
                          <a14:foregroundMark x1="96889" y1="98067" x2="4000" y2="99121"/>
                          <a14:foregroundMark x1="4000" y1="99121" x2="3111" y2="98946"/>
                          <a14:foregroundMark x1="98667" y1="88225" x2="98667" y2="88225"/>
                          <a14:foregroundMark x1="31778" y1="61511" x2="31778" y2="61511"/>
                          <a14:foregroundMark x1="31333" y1="59402" x2="19778" y2="652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20"/>
            <a:stretch/>
          </p:blipFill>
          <p:spPr bwMode="auto">
            <a:xfrm>
              <a:off x="8187906" y="6055423"/>
              <a:ext cx="1918317" cy="259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3F9BBB7-B3C4-7005-751F-1E7708C2E8B7}"/>
              </a:ext>
            </a:extLst>
          </p:cNvPr>
          <p:cNvGrpSpPr/>
          <p:nvPr/>
        </p:nvGrpSpPr>
        <p:grpSpPr>
          <a:xfrm>
            <a:off x="7883083" y="8524608"/>
            <a:ext cx="3226221" cy="914392"/>
            <a:chOff x="5558980" y="9123153"/>
            <a:chExt cx="3226221" cy="914392"/>
          </a:xfrm>
        </p:grpSpPr>
        <p:grpSp>
          <p:nvGrpSpPr>
            <p:cNvPr id="14" name="Group 23">
              <a:extLst>
                <a:ext uri="{FF2B5EF4-FFF2-40B4-BE49-F238E27FC236}">
                  <a16:creationId xmlns:a16="http://schemas.microsoft.com/office/drawing/2014/main" id="{DFBCA022-C720-3564-634C-0AAAFA76F2E9}"/>
                </a:ext>
              </a:extLst>
            </p:cNvPr>
            <p:cNvGrpSpPr/>
            <p:nvPr/>
          </p:nvGrpSpPr>
          <p:grpSpPr>
            <a:xfrm>
              <a:off x="5558980" y="9232784"/>
              <a:ext cx="2880000" cy="504000"/>
              <a:chOff x="0" y="0"/>
              <a:chExt cx="2982023" cy="460821"/>
            </a:xfrm>
          </p:grpSpPr>
          <p:sp>
            <p:nvSpPr>
              <p:cNvPr id="17" name="Freeform 24">
                <a:extLst>
                  <a:ext uri="{FF2B5EF4-FFF2-40B4-BE49-F238E27FC236}">
                    <a16:creationId xmlns:a16="http://schemas.microsoft.com/office/drawing/2014/main" id="{8A751907-EABA-1BCB-ED61-3753229E8669}"/>
                  </a:ext>
                </a:extLst>
              </p:cNvPr>
              <p:cNvSpPr/>
              <p:nvPr/>
            </p:nvSpPr>
            <p:spPr>
              <a:xfrm>
                <a:off x="0" y="0"/>
                <a:ext cx="2982023" cy="460821"/>
              </a:xfrm>
              <a:custGeom>
                <a:avLst/>
                <a:gdLst/>
                <a:ahLst/>
                <a:cxnLst/>
                <a:rect l="l" t="t" r="r" b="b"/>
                <a:pathLst>
                  <a:path w="2982023" h="460821">
                    <a:moveTo>
                      <a:pt x="203200" y="0"/>
                    </a:moveTo>
                    <a:lnTo>
                      <a:pt x="2982023" y="0"/>
                    </a:lnTo>
                    <a:lnTo>
                      <a:pt x="2778823" y="460821"/>
                    </a:lnTo>
                    <a:lnTo>
                      <a:pt x="0" y="460821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4F8AAB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TextBox 25">
                <a:extLst>
                  <a:ext uri="{FF2B5EF4-FFF2-40B4-BE49-F238E27FC236}">
                    <a16:creationId xmlns:a16="http://schemas.microsoft.com/office/drawing/2014/main" id="{F6CDCC12-E309-6AED-26A5-5CF1ACCB3A0B}"/>
                  </a:ext>
                </a:extLst>
              </p:cNvPr>
              <p:cNvSpPr txBox="1"/>
              <p:nvPr/>
            </p:nvSpPr>
            <p:spPr>
              <a:xfrm>
                <a:off x="101600" y="-38100"/>
                <a:ext cx="2778823" cy="49892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5" name="TextBox 33">
              <a:extLst>
                <a:ext uri="{FF2B5EF4-FFF2-40B4-BE49-F238E27FC236}">
                  <a16:creationId xmlns:a16="http://schemas.microsoft.com/office/drawing/2014/main" id="{1D7F9E3F-CFE2-05A5-F12B-453BE57BD7A7}"/>
                </a:ext>
              </a:extLst>
            </p:cNvPr>
            <p:cNvSpPr txBox="1"/>
            <p:nvPr/>
          </p:nvSpPr>
          <p:spPr>
            <a:xfrm>
              <a:off x="5833201" y="9622047"/>
              <a:ext cx="2952000" cy="4154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363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b="0" i="0" u="none" strike="noStrike" kern="1200" cap="none" spc="20" normalizeH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Calibri"/>
                  <a:ea typeface="+mn-ea"/>
                  <a:cs typeface="Emmali"/>
                </a:rPr>
                <a:t>ผอ. กองพัฒนาระบบราชการ </a:t>
              </a:r>
              <a:r>
                <a:rPr lang="en-US" spc="20" dirty="0">
                  <a:solidFill>
                    <a:schemeClr val="bg1">
                      <a:lumMod val="50000"/>
                    </a:schemeClr>
                  </a:solidFill>
                  <a:latin typeface="Calibri"/>
                  <a:cs typeface="Emmali"/>
                </a:rPr>
                <a:t>2</a:t>
              </a:r>
              <a:r>
                <a:rPr lang="th-TH" spc="20" dirty="0">
                  <a:solidFill>
                    <a:schemeClr val="bg1">
                      <a:lumMod val="50000"/>
                    </a:schemeClr>
                  </a:solidFill>
                  <a:latin typeface="Calibri"/>
                  <a:cs typeface="Emmali"/>
                </a:rPr>
                <a:t> </a:t>
              </a:r>
            </a:p>
          </p:txBody>
        </p:sp>
        <p:sp>
          <p:nvSpPr>
            <p:cNvPr id="16" name="TextBox 36">
              <a:extLst>
                <a:ext uri="{FF2B5EF4-FFF2-40B4-BE49-F238E27FC236}">
                  <a16:creationId xmlns:a16="http://schemas.microsoft.com/office/drawing/2014/main" id="{2A113214-E346-7780-9497-DF5303C19A44}"/>
                </a:ext>
              </a:extLst>
            </p:cNvPr>
            <p:cNvSpPr txBox="1"/>
            <p:nvPr/>
          </p:nvSpPr>
          <p:spPr>
            <a:xfrm>
              <a:off x="5745909" y="9123153"/>
              <a:ext cx="2505995" cy="54567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7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82A38"/>
                  </a:solidFill>
                  <a:effectLst/>
                  <a:uLnTx/>
                  <a:uFillTx/>
                  <a:latin typeface="Calibri"/>
                  <a:ea typeface="+mn-ea"/>
                  <a:cs typeface="Emmali Bold"/>
                </a:rPr>
                <a:t>ณฐิณี สงกุมาร 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82A38"/>
                </a:solidFill>
                <a:effectLst/>
                <a:uLnTx/>
                <a:uFillTx/>
                <a:latin typeface="Calibri"/>
                <a:ea typeface="+mn-ea"/>
                <a:cs typeface="Emmali Bold"/>
              </a:endParaRPr>
            </a:p>
          </p:txBody>
        </p:sp>
      </p:grpSp>
      <p:sp>
        <p:nvSpPr>
          <p:cNvPr id="2075" name="TextBox 2074">
            <a:extLst>
              <a:ext uri="{FF2B5EF4-FFF2-40B4-BE49-F238E27FC236}">
                <a16:creationId xmlns:a16="http://schemas.microsoft.com/office/drawing/2014/main" id="{DF8F9E0A-7432-2898-21B1-0F53000035B8}"/>
              </a:ext>
            </a:extLst>
          </p:cNvPr>
          <p:cNvSpPr txBox="1"/>
          <p:nvPr/>
        </p:nvSpPr>
        <p:spPr>
          <a:xfrm>
            <a:off x="1043814" y="6366026"/>
            <a:ext cx="7663195" cy="584775"/>
          </a:xfrm>
          <a:prstGeom prst="rect">
            <a:avLst/>
          </a:prstGeom>
          <a:solidFill>
            <a:srgbClr val="182A38"/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normalizeH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Emmali" panose="020B0604020202020204" charset="-34"/>
                <a:cs typeface="Emmali" panose="020B0604020202020204" charset="-34"/>
              </a:rPr>
              <a:t>HOW</a:t>
            </a:r>
            <a:r>
              <a:rPr kumimoji="0" lang="th-TH" sz="3200" b="0" i="0" u="none" strike="noStrike" kern="1200" cap="none" normalizeH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Emmali" panose="020B0604020202020204" charset="-34"/>
                <a:cs typeface="Emmali" panose="020B0604020202020204" charset="-34"/>
              </a:rPr>
              <a:t> </a:t>
            </a:r>
            <a:r>
              <a:rPr kumimoji="0" lang="en-US" sz="3200" b="0" i="0" u="none" strike="noStrike" kern="1200" cap="none" normalizeH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Emmali" panose="020B0604020202020204" charset="-34"/>
                <a:cs typeface="Emmali" panose="020B0604020202020204" charset="-34"/>
              </a:rPr>
              <a:t>… to </a:t>
            </a:r>
            <a:r>
              <a:rPr kumimoji="0" lang="en-US" sz="3200" b="0" i="0" u="none" strike="noStrike" kern="1200" cap="none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mmali" panose="020B0604020202020204" charset="-34"/>
                <a:cs typeface="Emmali" panose="020B0604020202020204" charset="-34"/>
              </a:rPr>
              <a:t>Rearrange</a:t>
            </a:r>
            <a:r>
              <a:rPr kumimoji="0" lang="th-TH" sz="3200" b="0" i="0" u="none" strike="noStrike" kern="1200" cap="none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mmali" panose="020B0604020202020204" charset="-34"/>
                <a:cs typeface="Emmali" panose="020B0604020202020204" charset="-34"/>
              </a:rPr>
              <a:t> </a:t>
            </a:r>
            <a:endParaRPr kumimoji="0" lang="en-US" sz="3200" b="0" i="0" u="none" strike="noStrike" kern="1200" cap="none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mmali" panose="020B0604020202020204" charset="-34"/>
              <a:cs typeface="Emmali" panose="020B060402020202020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83868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peech Bubble: Rectangle 50">
            <a:extLst>
              <a:ext uri="{FF2B5EF4-FFF2-40B4-BE49-F238E27FC236}">
                <a16:creationId xmlns:a16="http://schemas.microsoft.com/office/drawing/2014/main" id="{083EC111-D509-A7BC-8537-D3863C41455D}"/>
              </a:ext>
            </a:extLst>
          </p:cNvPr>
          <p:cNvSpPr/>
          <p:nvPr/>
        </p:nvSpPr>
        <p:spPr>
          <a:xfrm>
            <a:off x="617965" y="2986300"/>
            <a:ext cx="8794052" cy="2242757"/>
          </a:xfrm>
          <a:prstGeom prst="wedgeRectCallout">
            <a:avLst>
              <a:gd name="adj1" fmla="val 58100"/>
              <a:gd name="adj2" fmla="val 3543"/>
            </a:avLst>
          </a:prstGeom>
          <a:solidFill>
            <a:schemeClr val="accent2">
              <a:lumMod val="40000"/>
              <a:lumOff val="60000"/>
            </a:schemeClr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5" name="Google Shape;2147;p88">
            <a:extLst>
              <a:ext uri="{FF2B5EF4-FFF2-40B4-BE49-F238E27FC236}">
                <a16:creationId xmlns:a16="http://schemas.microsoft.com/office/drawing/2014/main" id="{0334D53B-9664-554E-0213-73B89A6D4826}"/>
              </a:ext>
            </a:extLst>
          </p:cNvPr>
          <p:cNvSpPr/>
          <p:nvPr/>
        </p:nvSpPr>
        <p:spPr>
          <a:xfrm>
            <a:off x="627120" y="2442855"/>
            <a:ext cx="8794050" cy="6563755"/>
          </a:xfrm>
          <a:prstGeom prst="wedgeRectCallout">
            <a:avLst>
              <a:gd name="adj1" fmla="val 49992"/>
              <a:gd name="adj2" fmla="val -25003"/>
            </a:avLst>
          </a:prstGeom>
          <a:noFill/>
          <a:ln w="19050" cap="flat" cmpd="sng">
            <a:solidFill>
              <a:srgbClr val="76A5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38" tIns="137138" rIns="137138" bIns="137138" anchor="t" anchorCtr="0">
            <a:noAutofit/>
          </a:bodyPr>
          <a:lstStyle/>
          <a:p>
            <a:pPr defTabSz="1371600">
              <a:buClr>
                <a:srgbClr val="000000"/>
              </a:buClr>
              <a:defRPr/>
            </a:pPr>
            <a:endParaRPr sz="1350" kern="0" dirty="0">
              <a:solidFill>
                <a:srgbClr val="000000"/>
              </a:solidFill>
              <a:latin typeface="Prompt"/>
              <a:ea typeface="Prompt"/>
              <a:cs typeface="Prompt"/>
              <a:sym typeface="Prompt"/>
            </a:endParaRPr>
          </a:p>
        </p:txBody>
      </p:sp>
      <p:grpSp>
        <p:nvGrpSpPr>
          <p:cNvPr id="40" name="Google Shape;2110;p87">
            <a:extLst>
              <a:ext uri="{FF2B5EF4-FFF2-40B4-BE49-F238E27FC236}">
                <a16:creationId xmlns:a16="http://schemas.microsoft.com/office/drawing/2014/main" id="{536E517E-4136-16A1-F013-544BC5680687}"/>
              </a:ext>
            </a:extLst>
          </p:cNvPr>
          <p:cNvGrpSpPr/>
          <p:nvPr/>
        </p:nvGrpSpPr>
        <p:grpSpPr>
          <a:xfrm>
            <a:off x="1692485" y="2096616"/>
            <a:ext cx="6275712" cy="784830"/>
            <a:chOff x="4632425" y="360375"/>
            <a:chExt cx="4407166" cy="369306"/>
          </a:xfrm>
        </p:grpSpPr>
        <p:sp>
          <p:nvSpPr>
            <p:cNvPr id="41" name="Google Shape;2111;p87">
              <a:extLst>
                <a:ext uri="{FF2B5EF4-FFF2-40B4-BE49-F238E27FC236}">
                  <a16:creationId xmlns:a16="http://schemas.microsoft.com/office/drawing/2014/main" id="{098B646E-6359-F2E4-9733-D7429A1B0797}"/>
                </a:ext>
              </a:extLst>
            </p:cNvPr>
            <p:cNvSpPr/>
            <p:nvPr/>
          </p:nvSpPr>
          <p:spPr>
            <a:xfrm>
              <a:off x="4632425" y="360375"/>
              <a:ext cx="1224666" cy="369306"/>
            </a:xfrm>
            <a:prstGeom prst="flowChartTerminator">
              <a:avLst/>
            </a:prstGeom>
            <a:solidFill>
              <a:srgbClr val="6FA8DC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2112;p87">
              <a:extLst>
                <a:ext uri="{FF2B5EF4-FFF2-40B4-BE49-F238E27FC236}">
                  <a16:creationId xmlns:a16="http://schemas.microsoft.com/office/drawing/2014/main" id="{A0AC19C8-79FA-04E7-DCCC-83F8ACF4B4E0}"/>
                </a:ext>
              </a:extLst>
            </p:cNvPr>
            <p:cNvSpPr/>
            <p:nvPr/>
          </p:nvSpPr>
          <p:spPr>
            <a:xfrm>
              <a:off x="4839925" y="360375"/>
              <a:ext cx="3960900" cy="369300"/>
            </a:xfrm>
            <a:prstGeom prst="rect">
              <a:avLst/>
            </a:prstGeom>
            <a:solidFill>
              <a:srgbClr val="6FA8DC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2113;p87">
              <a:extLst>
                <a:ext uri="{FF2B5EF4-FFF2-40B4-BE49-F238E27FC236}">
                  <a16:creationId xmlns:a16="http://schemas.microsoft.com/office/drawing/2014/main" id="{60919172-76D9-B0A6-0090-696E427338BA}"/>
                </a:ext>
              </a:extLst>
            </p:cNvPr>
            <p:cNvSpPr/>
            <p:nvPr/>
          </p:nvSpPr>
          <p:spPr>
            <a:xfrm>
              <a:off x="7814925" y="360375"/>
              <a:ext cx="1224666" cy="369306"/>
            </a:xfrm>
            <a:prstGeom prst="flowChartTerminator">
              <a:avLst/>
            </a:prstGeom>
            <a:solidFill>
              <a:srgbClr val="6FA8DC"/>
            </a:solidFill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3BD79C-F254-FC97-56E3-8880211218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974588" y="9739313"/>
            <a:ext cx="4114800" cy="547688"/>
          </a:xfrm>
        </p:spPr>
        <p:txBody>
          <a:bodyPr/>
          <a:lstStyle/>
          <a:p>
            <a:pPr algn="r" defTabSz="1371600">
              <a:defRPr/>
            </a:pPr>
            <a:fld id="{41A61DF1-3BB6-403F-9CC9-71F63F6F4AF1}" type="slidenum">
              <a:rPr lang="th-TH" sz="300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pPr algn="r" defTabSz="1371600">
                <a:defRPr/>
              </a:pPr>
              <a:t>2</a:t>
            </a:fld>
            <a:endParaRPr lang="th-TH" sz="3000" dirty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ชื่อเรื่อง 4">
            <a:extLst>
              <a:ext uri="{FF2B5EF4-FFF2-40B4-BE49-F238E27FC236}">
                <a16:creationId xmlns:a16="http://schemas.microsoft.com/office/drawing/2014/main" id="{AC875644-9DF8-8035-1E95-45C87B194478}"/>
              </a:ext>
            </a:extLst>
          </p:cNvPr>
          <p:cNvSpPr txBox="1">
            <a:spLocks/>
          </p:cNvSpPr>
          <p:nvPr/>
        </p:nvSpPr>
        <p:spPr bwMode="auto">
          <a:xfrm>
            <a:off x="627121" y="289560"/>
            <a:ext cx="17826239" cy="904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defTabSz="1371600">
              <a:defRPr/>
            </a:pPr>
            <a:r>
              <a:rPr lang="th-TH" sz="48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Reem Kufi"/>
              </a:rPr>
              <a:t>มติคณะรัฐมนตรี 9 สิงหาคม 2565 เรื่อง การปรับปรุงแนวทางการแบ่งส่วนราชการภายในกรม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B61B2D2-CDB4-1F13-EB33-2DFFD407EE62}"/>
              </a:ext>
            </a:extLst>
          </p:cNvPr>
          <p:cNvSpPr txBox="1"/>
          <p:nvPr/>
        </p:nvSpPr>
        <p:spPr>
          <a:xfrm>
            <a:off x="1768409" y="2050441"/>
            <a:ext cx="619978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/>
            <a:r>
              <a:rPr lang="th-TH" sz="4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Reem Kufi"/>
              </a:rPr>
              <a:t>แนวทางการแบ่งส่วนราชการภายในกรม</a:t>
            </a:r>
            <a:endParaRPr lang="en-US" sz="4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D7FEC83-BF54-CD50-3D29-C44663158EB1}"/>
              </a:ext>
            </a:extLst>
          </p:cNvPr>
          <p:cNvSpPr/>
          <p:nvPr/>
        </p:nvSpPr>
        <p:spPr>
          <a:xfrm>
            <a:off x="2123989" y="3134049"/>
            <a:ext cx="71802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71600">
              <a:defRPr/>
            </a:pPr>
            <a:r>
              <a:rPr lang="th-TH" sz="2400" b="1" dirty="0">
                <a:solidFill>
                  <a:srgbClr val="0000FF"/>
                </a:solidFill>
                <a:latin typeface="Prompt" panose="00000500000000000000" pitchFamily="2" charset="-34"/>
                <a:ea typeface="Tahoma" panose="020B0604030504040204" pitchFamily="34" charset="0"/>
                <a:cs typeface="Prompt" panose="00000500000000000000" pitchFamily="2" charset="-34"/>
              </a:rPr>
              <a:t>กรณีมอบอำนาจการแบ่งส่วนราชการภายในกรม โดยไม่เพิ่มจำนวนหน่วยงาน ไม่เพิ่มอัตรากำลังและตำแหน่ง ในภาพรวมของส่วนราชการ (</a:t>
            </a:r>
            <a:r>
              <a:rPr lang="en-US" sz="2400" b="1" dirty="0">
                <a:solidFill>
                  <a:srgbClr val="0000FF"/>
                </a:solidFill>
                <a:latin typeface="Prompt" panose="00000500000000000000" pitchFamily="2" charset="-34"/>
                <a:ea typeface="Tahoma" panose="020B0604030504040204" pitchFamily="34" charset="0"/>
                <a:cs typeface="Prompt" panose="00000500000000000000" pitchFamily="2" charset="-34"/>
              </a:rPr>
              <a:t>Rearrange)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40F6E1A-3EB3-0929-C315-18A8FF95B8A8}"/>
              </a:ext>
            </a:extLst>
          </p:cNvPr>
          <p:cNvSpPr txBox="1"/>
          <p:nvPr/>
        </p:nvSpPr>
        <p:spPr>
          <a:xfrm>
            <a:off x="669198" y="3162855"/>
            <a:ext cx="1565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defRPr/>
            </a:pPr>
            <a:r>
              <a:rPr lang="th-TH" sz="2400" b="1" spc="150" dirty="0">
                <a:solidFill>
                  <a:srgbClr val="0000FF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กรณีที่ </a:t>
            </a:r>
            <a:r>
              <a:rPr lang="en-US" sz="2400" b="1" spc="150" dirty="0">
                <a:solidFill>
                  <a:srgbClr val="0000FF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1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F42505B-36E3-F28D-0427-3B7256C0C468}"/>
              </a:ext>
            </a:extLst>
          </p:cNvPr>
          <p:cNvSpPr/>
          <p:nvPr/>
        </p:nvSpPr>
        <p:spPr>
          <a:xfrm>
            <a:off x="2188646" y="5522781"/>
            <a:ext cx="68735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71600">
              <a:defRPr/>
            </a:pPr>
            <a:r>
              <a:rPr lang="th-TH" sz="2400" b="1" spc="15" dirty="0">
                <a:solidFill>
                  <a:srgbClr val="0000FF"/>
                </a:solidFill>
                <a:latin typeface="Prompt" panose="00000500000000000000" pitchFamily="2" charset="-34"/>
                <a:ea typeface="Tahoma" panose="020B0604030504040204" pitchFamily="34" charset="0"/>
                <a:cs typeface="Prompt" panose="00000500000000000000" pitchFamily="2" charset="-34"/>
              </a:rPr>
              <a:t>กรณีเสนอจัดตั้งหน่วยงานเพิ่มใหม่</a:t>
            </a:r>
          </a:p>
          <a:p>
            <a:pPr defTabSz="1371600">
              <a:defRPr/>
            </a:pPr>
            <a:r>
              <a:rPr lang="th-TH" sz="2400" b="1" spc="15" dirty="0">
                <a:solidFill>
                  <a:srgbClr val="0000FF"/>
                </a:solidFill>
                <a:latin typeface="Prompt" panose="00000500000000000000" pitchFamily="2" charset="-34"/>
                <a:ea typeface="Tahoma" panose="020B0604030504040204" pitchFamily="34" charset="0"/>
                <a:cs typeface="Prompt" panose="00000500000000000000" pitchFamily="2" charset="-34"/>
              </a:rPr>
              <a:t>เสนอ </a:t>
            </a:r>
            <a:r>
              <a:rPr lang="th-TH" sz="2400" b="1" spc="15" dirty="0" err="1">
                <a:solidFill>
                  <a:srgbClr val="0000FF"/>
                </a:solidFill>
                <a:latin typeface="Prompt" panose="00000500000000000000" pitchFamily="2" charset="-34"/>
                <a:ea typeface="Tahoma" panose="020B0604030504040204" pitchFamily="34" charset="0"/>
                <a:cs typeface="Prompt" panose="00000500000000000000" pitchFamily="2" charset="-34"/>
              </a:rPr>
              <a:t>ก.พ.ร</a:t>
            </a:r>
            <a:r>
              <a:rPr lang="th-TH" sz="2400" b="1" spc="15" dirty="0">
                <a:solidFill>
                  <a:srgbClr val="0000FF"/>
                </a:solidFill>
                <a:latin typeface="Prompt" panose="00000500000000000000" pitchFamily="2" charset="-34"/>
                <a:ea typeface="Tahoma" panose="020B0604030504040204" pitchFamily="34" charset="0"/>
                <a:cs typeface="Prompt" panose="00000500000000000000" pitchFamily="2" charset="-34"/>
              </a:rPr>
              <a:t>. พิจารณา</a:t>
            </a:r>
            <a:endParaRPr lang="en-US" sz="2400" b="1" spc="150" dirty="0">
              <a:solidFill>
                <a:srgbClr val="0000FF"/>
              </a:solidFill>
              <a:latin typeface="Prompt" panose="00000500000000000000" pitchFamily="2" charset="-34"/>
              <a:ea typeface="Tahoma" panose="020B0604030504040204" pitchFamily="34" charset="0"/>
              <a:cs typeface="Prompt" panose="00000500000000000000" pitchFamily="2" charset="-34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CC3622E-1467-0FAA-49AC-128A34D8077A}"/>
              </a:ext>
            </a:extLst>
          </p:cNvPr>
          <p:cNvSpPr txBox="1"/>
          <p:nvPr/>
        </p:nvSpPr>
        <p:spPr>
          <a:xfrm>
            <a:off x="657166" y="5583080"/>
            <a:ext cx="1565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defRPr/>
            </a:pPr>
            <a:r>
              <a:rPr lang="th-TH" sz="2400" b="1" spc="150" dirty="0">
                <a:solidFill>
                  <a:srgbClr val="0000FF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กรณีที่ </a:t>
            </a:r>
            <a:r>
              <a:rPr lang="en-US" sz="2400" b="1" spc="150" dirty="0">
                <a:solidFill>
                  <a:srgbClr val="0000FF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49C7CA9-8CD3-22FE-B2BC-7A7860DA0237}"/>
              </a:ext>
            </a:extLst>
          </p:cNvPr>
          <p:cNvSpPr txBox="1"/>
          <p:nvPr/>
        </p:nvSpPr>
        <p:spPr>
          <a:xfrm>
            <a:off x="727455" y="6329073"/>
            <a:ext cx="8281499" cy="2375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71513" indent="-409575" defTabSz="685800">
              <a:spcBef>
                <a:spcPts val="450"/>
              </a:spcBef>
              <a:buFont typeface="Courier New" panose="02070309020205020404" pitchFamily="49" charset="0"/>
              <a:buChar char="o"/>
              <a:defRPr/>
            </a:pPr>
            <a:r>
              <a:rPr lang="th-TH" sz="2800" b="1" dirty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ข้อเสนอให้ยุบเลิกหรือยุบรวมหน่วยงานในสังกัดที่มีอยู่เดิม (</a:t>
            </a:r>
            <a:r>
              <a:rPr lang="en-US" sz="2800" b="1" dirty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One-In, X-Out) </a:t>
            </a:r>
          </a:p>
          <a:p>
            <a:pPr marL="671513" indent="-409575" defTabSz="685800">
              <a:spcBef>
                <a:spcPts val="450"/>
              </a:spcBef>
              <a:buFont typeface="Courier New" panose="02070309020205020404" pitchFamily="49" charset="0"/>
              <a:buChar char="o"/>
              <a:defRPr/>
            </a:pPr>
            <a:r>
              <a:rPr lang="th-TH" sz="2800" b="1" spc="-45" dirty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ข้อเสนอการถ่ายโอนภารกิจหลัก (</a:t>
            </a:r>
            <a:r>
              <a:rPr lang="en-US" sz="2800" b="1" spc="-45" dirty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core function) </a:t>
            </a:r>
            <a:r>
              <a:rPr lang="th-TH" sz="2800" b="1" spc="-45" dirty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ให้ภาคส่วนอื่นรับไปดำเนินการแทน หรือข้อเสนอการถ่ายโอนภารกิจให้องค์กรปกครองส่วนท้องถิ่นดำเนินการ </a:t>
            </a:r>
          </a:p>
          <a:p>
            <a:pPr marL="671513" indent="-409575" defTabSz="685800">
              <a:spcBef>
                <a:spcPts val="450"/>
              </a:spcBef>
              <a:buFont typeface="Courier New" panose="02070309020205020404" pitchFamily="49" charset="0"/>
              <a:buChar char="o"/>
              <a:defRPr/>
            </a:pPr>
            <a:r>
              <a:rPr lang="th-TH" sz="2800" b="1" spc="-45" dirty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ข้อเสนอยุบเลิกภารกิจหรือยุบรวมหน่วยงานของส่วนราชการอื่น (</a:t>
            </a:r>
            <a:r>
              <a:rPr lang="en-US" sz="2800" b="1" spc="-45" dirty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X-In, Y-Out) </a:t>
            </a:r>
            <a:endParaRPr lang="th-TH" sz="2800" b="1" spc="-45" dirty="0">
              <a:solidFill>
                <a:prstClr val="black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5CF4D96-9EEC-3F15-CD09-32F9438A8FF4}"/>
              </a:ext>
            </a:extLst>
          </p:cNvPr>
          <p:cNvSpPr/>
          <p:nvPr/>
        </p:nvSpPr>
        <p:spPr>
          <a:xfrm>
            <a:off x="10163964" y="1638300"/>
            <a:ext cx="7553997" cy="8101013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6A36F98-7AF8-0B9C-B969-597B5A73C62F}"/>
              </a:ext>
            </a:extLst>
          </p:cNvPr>
          <p:cNvSpPr txBox="1"/>
          <p:nvPr/>
        </p:nvSpPr>
        <p:spPr>
          <a:xfrm>
            <a:off x="12696690" y="3233533"/>
            <a:ext cx="513225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/>
            <a:r>
              <a:rPr lang="en-US" sz="3000" b="1" i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Rearrange </a:t>
            </a:r>
            <a:r>
              <a:rPr lang="th-TH" sz="3000" b="1" i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กองโดยไม่เพิ่มจำนวนในภาพรวมของส่วนราชการ</a:t>
            </a:r>
            <a:endParaRPr lang="en-US" sz="3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3E804BA-ED69-83D1-A0E3-52E60BFACA81}"/>
              </a:ext>
            </a:extLst>
          </p:cNvPr>
          <p:cNvSpPr txBox="1"/>
          <p:nvPr/>
        </p:nvSpPr>
        <p:spPr>
          <a:xfrm>
            <a:off x="10416114" y="1783778"/>
            <a:ext cx="6864413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 defTabSz="1371600"/>
            <a:r>
              <a:rPr lang="th-TH" sz="2700" b="1" dirty="0">
                <a:solidFill>
                  <a:srgbClr val="0000FF"/>
                </a:solidFill>
                <a:latin typeface="Prompt" panose="00000500000000000000" pitchFamily="2" charset="-34"/>
                <a:ea typeface="Tahoma" panose="020B0604030504040204" pitchFamily="34" charset="0"/>
                <a:cs typeface="Prompt" panose="00000500000000000000" pitchFamily="2" charset="-34"/>
              </a:rPr>
              <a:t> การแบ่งส่วนราชการภายในกรม ตามหลักการมอบอำนาจ (</a:t>
            </a:r>
            <a:r>
              <a:rPr lang="en-US" sz="2700" b="1" dirty="0">
                <a:solidFill>
                  <a:srgbClr val="0000FF"/>
                </a:solidFill>
                <a:latin typeface="Prompt" panose="00000500000000000000" pitchFamily="2" charset="-34"/>
                <a:ea typeface="Tahoma" panose="020B0604030504040204" pitchFamily="34" charset="0"/>
                <a:cs typeface="Prompt" panose="00000500000000000000" pitchFamily="2" charset="-34"/>
              </a:rPr>
              <a:t>Rearrange)</a:t>
            </a:r>
            <a:r>
              <a:rPr lang="th-TH" sz="2700" b="1" dirty="0">
                <a:solidFill>
                  <a:srgbClr val="0000FF"/>
                </a:solidFill>
                <a:latin typeface="Prompt" panose="00000500000000000000" pitchFamily="2" charset="-34"/>
                <a:ea typeface="Tahoma" panose="020B0604030504040204" pitchFamily="34" charset="0"/>
                <a:cs typeface="Prompt" panose="00000500000000000000" pitchFamily="2" charset="-34"/>
              </a:rPr>
              <a:t> ดำเนินการภายใต้เงื่อนไข ดังนี้</a:t>
            </a:r>
            <a:endParaRPr lang="en-US" sz="27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1228C30D-8125-7ED2-7F67-7A600E74A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4457" y="3207267"/>
            <a:ext cx="1556184" cy="1264622"/>
          </a:xfrm>
          <a:prstGeom prst="rect">
            <a:avLst/>
          </a:prstGeom>
        </p:spPr>
      </p:pic>
      <p:pic>
        <p:nvPicPr>
          <p:cNvPr id="59" name="Graphic 58" descr="Badge 1 with solid fill">
            <a:extLst>
              <a:ext uri="{FF2B5EF4-FFF2-40B4-BE49-F238E27FC236}">
                <a16:creationId xmlns:a16="http://schemas.microsoft.com/office/drawing/2014/main" id="{BD0A3D3D-4FEE-1647-DED6-27F715B8A8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74948" y="3154408"/>
            <a:ext cx="566549" cy="566549"/>
          </a:xfrm>
          <a:prstGeom prst="rect">
            <a:avLst/>
          </a:prstGeom>
        </p:spPr>
      </p:pic>
      <p:pic>
        <p:nvPicPr>
          <p:cNvPr id="61" name="Graphic 60" descr="Badge with solid fill">
            <a:extLst>
              <a:ext uri="{FF2B5EF4-FFF2-40B4-BE49-F238E27FC236}">
                <a16:creationId xmlns:a16="http://schemas.microsoft.com/office/drawing/2014/main" id="{840E737E-50BE-0694-8F2E-0223B6307F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15901" y="6375395"/>
            <a:ext cx="566549" cy="566549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7B846507-764E-243D-6639-C4E457FCD8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21021" y="6406464"/>
            <a:ext cx="1775669" cy="1183779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D73E4C1B-D945-6F3A-CF7E-A6313BD0682C}"/>
              </a:ext>
            </a:extLst>
          </p:cNvPr>
          <p:cNvSpPr txBox="1"/>
          <p:nvPr/>
        </p:nvSpPr>
        <p:spPr>
          <a:xfrm>
            <a:off x="12696689" y="6474772"/>
            <a:ext cx="5132255" cy="1339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>
              <a:lnSpc>
                <a:spcPct val="90000"/>
              </a:lnSpc>
            </a:pPr>
            <a:r>
              <a:rPr lang="en-US" sz="3000" b="1" i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Rearrange </a:t>
            </a:r>
            <a:r>
              <a:rPr lang="th-TH" sz="3000" b="1" i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ราชการส่วนกลางในภูมิภาค</a:t>
            </a:r>
            <a:r>
              <a:rPr lang="en-US" sz="3000" b="1" i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br>
              <a:rPr lang="en-US" sz="3000" b="1" i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000" b="1" i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โดยไม่เพิ่มจำนวนหน่วยงานในพื้นที่</a:t>
            </a:r>
            <a:r>
              <a:rPr lang="en-US" sz="3000" b="1" i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000" b="1" i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(การจัดพื้นที่ความรับผิดชอบใหม่)</a:t>
            </a:r>
            <a:endParaRPr lang="en-US" sz="30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9626D140-2552-8CC1-C1DE-78A0E57324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54664" y="7857178"/>
            <a:ext cx="1775669" cy="1384997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73E6EC1D-2C05-F073-91D3-2F20DCD6BFA6}"/>
              </a:ext>
            </a:extLst>
          </p:cNvPr>
          <p:cNvSpPr txBox="1"/>
          <p:nvPr/>
        </p:nvSpPr>
        <p:spPr>
          <a:xfrm>
            <a:off x="12674574" y="7978172"/>
            <a:ext cx="4969770" cy="1754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 defTabSz="1371600">
              <a:lnSpc>
                <a:spcPct val="90000"/>
              </a:lnSpc>
            </a:pPr>
            <a:r>
              <a:rPr lang="en-US" sz="3000" b="1" i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Rearrange</a:t>
            </a:r>
            <a:r>
              <a:rPr lang="th-TH" sz="3000" b="1" i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หน่วยงานในต่างประเทศ โดยไม่เพิ่มจำนวนหน่วยงาน (การย้ายเมือง/ประเทศ)และสำนักงานดังกล่าวต้องเป็นสำนักงานตามกฎหมาย/ตามที่รัฐมนตรีประกาศกำหนด</a:t>
            </a:r>
            <a:endParaRPr lang="en-US" sz="30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69" name="Graphic 68" descr="Badge 3 with solid fill">
            <a:extLst>
              <a:ext uri="{FF2B5EF4-FFF2-40B4-BE49-F238E27FC236}">
                <a16:creationId xmlns:a16="http://schemas.microsoft.com/office/drawing/2014/main" id="{B626C019-7195-E476-6682-D38C5CAEC9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276792" y="7857178"/>
            <a:ext cx="550754" cy="5507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75FE79-B334-D13B-F974-A53184096157}"/>
              </a:ext>
            </a:extLst>
          </p:cNvPr>
          <p:cNvSpPr txBox="1"/>
          <p:nvPr/>
        </p:nvSpPr>
        <p:spPr>
          <a:xfrm>
            <a:off x="1358158" y="4250741"/>
            <a:ext cx="7923057" cy="868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h-TH" sz="2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ก.พ.ร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มอบอำนาจให้คณะกรรมการพัฒนาโครงสร้างระบบราชการของกระทรวง เป็นผู้พิจารณาให้ความเห็นชอบ และเสนอ </a:t>
            </a:r>
            <a:r>
              <a:rPr lang="th-TH" sz="2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ก.พ.ร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เพื่อทราบ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FBE9F4-D00E-9E28-CC16-18FE930F2B5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765913" y="4249196"/>
            <a:ext cx="4939620" cy="210458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409AE8A-A942-BBAE-A771-46C87984AD22}"/>
              </a:ext>
            </a:extLst>
          </p:cNvPr>
          <p:cNvSpPr/>
          <p:nvPr/>
        </p:nvSpPr>
        <p:spPr>
          <a:xfrm>
            <a:off x="12765913" y="5067300"/>
            <a:ext cx="4894967" cy="117999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86EC7C-D689-57A2-6C35-68A5150B9FA9}"/>
              </a:ext>
            </a:extLst>
          </p:cNvPr>
          <p:cNvSpPr txBox="1"/>
          <p:nvPr/>
        </p:nvSpPr>
        <p:spPr>
          <a:xfrm>
            <a:off x="10363200" y="4559468"/>
            <a:ext cx="2247441" cy="1015663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มติ ครม.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9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ส.ค.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65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ปรับปรุงเงื่อนไขหลักการมอบอำนาจให้มีความยืดหยุ่นคล่องตัว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7DDA0195-A7FE-93F1-8F3B-39115BC34B31}"/>
              </a:ext>
            </a:extLst>
          </p:cNvPr>
          <p:cNvCxnSpPr>
            <a:stCxn id="8" idx="2"/>
          </p:cNvCxnSpPr>
          <p:nvPr/>
        </p:nvCxnSpPr>
        <p:spPr>
          <a:xfrm rot="16200000" flipH="1">
            <a:off x="11930223" y="5131828"/>
            <a:ext cx="323165" cy="1209769"/>
          </a:xfrm>
          <a:prstGeom prst="bentConnector2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6848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3BD79C-F254-FC97-56E3-8880211218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974588" y="9739313"/>
            <a:ext cx="4114800" cy="547688"/>
          </a:xfrm>
        </p:spPr>
        <p:txBody>
          <a:bodyPr/>
          <a:lstStyle/>
          <a:p>
            <a:pPr algn="r" defTabSz="1371600">
              <a:defRPr/>
            </a:pPr>
            <a:fld id="{41A61DF1-3BB6-403F-9CC9-71F63F6F4AF1}" type="slidenum">
              <a:rPr lang="th-TH" sz="300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pPr algn="r" defTabSz="1371600">
                <a:defRPr/>
              </a:pPr>
              <a:t>3</a:t>
            </a:fld>
            <a:endParaRPr lang="th-TH" sz="3000" dirty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ชื่อเรื่อง 4">
            <a:extLst>
              <a:ext uri="{FF2B5EF4-FFF2-40B4-BE49-F238E27FC236}">
                <a16:creationId xmlns:a16="http://schemas.microsoft.com/office/drawing/2014/main" id="{AC875644-9DF8-8035-1E95-45C87B194478}"/>
              </a:ext>
            </a:extLst>
          </p:cNvPr>
          <p:cNvSpPr txBox="1">
            <a:spLocks/>
          </p:cNvSpPr>
          <p:nvPr/>
        </p:nvSpPr>
        <p:spPr bwMode="auto">
          <a:xfrm>
            <a:off x="627121" y="289560"/>
            <a:ext cx="17826239" cy="904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defTabSz="1371600">
              <a:defRPr/>
            </a:pPr>
            <a:r>
              <a:rPr lang="th-TH" sz="48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Reem Kufi"/>
              </a:rPr>
              <a:t>การจัดทำคำชี้แจงประกอบการแบ่งส่วนราชการภายในกรม กรณี </a:t>
            </a:r>
            <a:r>
              <a:rPr lang="en-US" sz="48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Reem Kufi"/>
              </a:rPr>
              <a:t>Rearrange</a:t>
            </a:r>
            <a:r>
              <a:rPr lang="th-TH" sz="48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Reem Kufi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BC9CCC-432B-E654-9194-1A3651ADCA60}"/>
              </a:ext>
            </a:extLst>
          </p:cNvPr>
          <p:cNvSpPr txBox="1"/>
          <p:nvPr/>
        </p:nvSpPr>
        <p:spPr>
          <a:xfrm>
            <a:off x="626596" y="2075934"/>
            <a:ext cx="1697045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/>
            <a:r>
              <a:rPr lang="en-US" sz="32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</a:t>
            </a:r>
            <a:r>
              <a:rPr lang="th-TH" sz="3200" b="1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การมอบอำนาจการแบ่งส่วนราชการภายในกรม โดยไม่เพิ่มจำนวนกอง (</a:t>
            </a:r>
            <a:r>
              <a:rPr lang="en-US" sz="3200" b="1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Rearrange)</a:t>
            </a:r>
            <a:r>
              <a:rPr lang="th-TH" sz="3200" b="1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ให้ส่วนราชการจัดทำคำชี้แจงเฉพาะสาระสำคัญของการปรับปรุงการ</a:t>
            </a:r>
            <a:r>
              <a:rPr lang="th-TH" sz="3200" b="1" spc="-3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แบ่งส่วนราชการในรูปแบบบทสรุปผู้บริหาร </a:t>
            </a:r>
            <a:r>
              <a:rPr lang="en-US" sz="3200" b="1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(Executive Summary)</a:t>
            </a:r>
            <a:r>
              <a:rPr lang="th-TH" sz="3200" b="1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โดยตอบคำถามสำคัญ ใน </a:t>
            </a:r>
            <a:r>
              <a:rPr lang="en-US" sz="3200" b="1" dirty="0">
                <a:solidFill>
                  <a:srgbClr val="0000FF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</a:t>
            </a:r>
            <a:r>
              <a:rPr lang="th-TH" sz="3200" b="1" dirty="0">
                <a:solidFill>
                  <a:srgbClr val="0000FF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ประเด็น </a:t>
            </a:r>
            <a:r>
              <a:rPr lang="th-TH" sz="3200" b="1" dirty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ดังนี้</a:t>
            </a:r>
            <a:endParaRPr lang="en-US" sz="32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D354EC-03D7-CC1D-00A5-07FFA8A58E3F}"/>
              </a:ext>
            </a:extLst>
          </p:cNvPr>
          <p:cNvSpPr txBox="1"/>
          <p:nvPr/>
        </p:nvSpPr>
        <p:spPr>
          <a:xfrm>
            <a:off x="1151315" y="3180406"/>
            <a:ext cx="16208219" cy="1068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>
              <a:lnSpc>
                <a:spcPct val="80000"/>
              </a:lnSpc>
            </a:pPr>
            <a:r>
              <a:rPr lang="th-TH" sz="3900" b="1" spc="-45" dirty="0">
                <a:solidFill>
                  <a:srgbClr val="0000FF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สถานการณ์ (</a:t>
            </a:r>
            <a:r>
              <a:rPr lang="en-US" sz="3900" b="1" spc="-45" dirty="0">
                <a:solidFill>
                  <a:srgbClr val="0000FF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Scenario</a:t>
            </a:r>
            <a:r>
              <a:rPr lang="th-TH" sz="3900" b="1" spc="-45" dirty="0">
                <a:solidFill>
                  <a:srgbClr val="0000FF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และ/หรือแนวโน้มการเปลี่ยนแปลงที่สำคัญ (</a:t>
            </a:r>
            <a:r>
              <a:rPr lang="en-US" sz="3900" b="1" spc="-45" dirty="0">
                <a:solidFill>
                  <a:srgbClr val="0000FF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Megatrend) </a:t>
            </a:r>
            <a:r>
              <a:rPr lang="th-TH" sz="3900" b="1" spc="-45" dirty="0">
                <a:solidFill>
                  <a:srgbClr val="0000FF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ที่แสดงถึงเหตุผลความจำเป็น</a:t>
            </a:r>
            <a:br>
              <a:rPr lang="th-TH" sz="3900" b="1" spc="-45" dirty="0">
                <a:solidFill>
                  <a:srgbClr val="0000FF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3900" b="1" spc="-45" dirty="0">
                <a:solidFill>
                  <a:srgbClr val="0000FF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ในการขอปรับโครงสร้าง </a:t>
            </a:r>
            <a:endParaRPr lang="en-US" sz="3900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8" name="Graphic 7" descr="Badge 1 with solid fill">
            <a:extLst>
              <a:ext uri="{FF2B5EF4-FFF2-40B4-BE49-F238E27FC236}">
                <a16:creationId xmlns:a16="http://schemas.microsoft.com/office/drawing/2014/main" id="{E638B929-BC95-8057-5BB9-995C5A0795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454" y="3235518"/>
            <a:ext cx="738665" cy="73866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63FA37F-C7AB-66F3-5A61-769B2296F416}"/>
              </a:ext>
            </a:extLst>
          </p:cNvPr>
          <p:cNvSpPr txBox="1"/>
          <p:nvPr/>
        </p:nvSpPr>
        <p:spPr>
          <a:xfrm>
            <a:off x="880603" y="4175013"/>
            <a:ext cx="12099788" cy="1172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71513" indent="-409575" defTabSz="685800">
              <a:spcBef>
                <a:spcPts val="450"/>
              </a:spcBef>
              <a:buFont typeface="Courier New" panose="02070309020205020404" pitchFamily="49" charset="0"/>
              <a:buChar char="o"/>
              <a:defRPr/>
            </a:pPr>
            <a:r>
              <a:rPr lang="th-TH" sz="3300" b="1" spc="-45" dirty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การทบทวนบทบาทภารกิจโดยรวม ให้เห็นถึงผลกระทบที่ทำให้ต้องปรับโครงสร้าง</a:t>
            </a:r>
          </a:p>
          <a:p>
            <a:pPr marL="671513" indent="-409575" defTabSz="685800">
              <a:spcBef>
                <a:spcPts val="450"/>
              </a:spcBef>
              <a:buFont typeface="Courier New" panose="02070309020205020404" pitchFamily="49" charset="0"/>
              <a:buChar char="o"/>
              <a:defRPr/>
            </a:pPr>
            <a:r>
              <a:rPr lang="th-TH" sz="3300" b="1" spc="-45" dirty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ความสอดคล้องกับทิศทางการพัฒนาประเทศ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E2C56D-42BE-ECBF-B27A-E9FA4D65DC42}"/>
              </a:ext>
            </a:extLst>
          </p:cNvPr>
          <p:cNvSpPr txBox="1"/>
          <p:nvPr/>
        </p:nvSpPr>
        <p:spPr>
          <a:xfrm>
            <a:off x="1146188" y="5434394"/>
            <a:ext cx="13408011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/>
            <a:r>
              <a:rPr lang="th-TH" sz="39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แสดงให้เห็นถึงการเปลี่ยนแปลงของบทบาทหน้าที่และภารกิจของหน่วยงาน</a:t>
            </a:r>
            <a:r>
              <a:rPr lang="en-US" sz="39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9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ที่เปลี่ยนแปลงไป</a:t>
            </a:r>
            <a:endParaRPr lang="en-US" sz="3900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552F45-71BF-7279-6DDF-E344459E6E39}"/>
              </a:ext>
            </a:extLst>
          </p:cNvPr>
          <p:cNvSpPr txBox="1"/>
          <p:nvPr/>
        </p:nvSpPr>
        <p:spPr>
          <a:xfrm>
            <a:off x="880603" y="6337334"/>
            <a:ext cx="10733673" cy="1172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71513" indent="-409575" defTabSz="685800">
              <a:spcBef>
                <a:spcPts val="450"/>
              </a:spcBef>
              <a:buFont typeface="Courier New" panose="02070309020205020404" pitchFamily="49" charset="0"/>
              <a:buChar char="o"/>
              <a:defRPr/>
            </a:pPr>
            <a:r>
              <a:rPr lang="th-TH" sz="3300" b="1" spc="-45" dirty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มีการเปลี่ยนแปลงอย่างไร</a:t>
            </a:r>
          </a:p>
          <a:p>
            <a:pPr marL="671513" indent="-409575" defTabSz="685800">
              <a:spcBef>
                <a:spcPts val="450"/>
              </a:spcBef>
              <a:buFont typeface="Courier New" panose="02070309020205020404" pitchFamily="49" charset="0"/>
              <a:buChar char="o"/>
              <a:defRPr/>
            </a:pPr>
            <a:endParaRPr lang="th-TH" sz="3300" b="1" spc="-45" dirty="0">
              <a:solidFill>
                <a:prstClr val="black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9DEA74-2DCC-98A1-17F2-8B33A7570EE1}"/>
              </a:ext>
            </a:extLst>
          </p:cNvPr>
          <p:cNvSpPr txBox="1"/>
          <p:nvPr/>
        </p:nvSpPr>
        <p:spPr>
          <a:xfrm>
            <a:off x="1151315" y="7224781"/>
            <a:ext cx="12418272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/>
            <a:r>
              <a:rPr lang="th-TH" sz="39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แสดงให้เห็นถึงผลที่จะเกิดขึ้นจากการปรับปรุงการแบ่งส่วนราชการอย่างเป็นรูปธรรม</a:t>
            </a:r>
            <a:endParaRPr lang="en-US" sz="3900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18E4C76-6C8D-D2C6-0DE1-E18B7672C93E}"/>
              </a:ext>
            </a:extLst>
          </p:cNvPr>
          <p:cNvSpPr txBox="1"/>
          <p:nvPr/>
        </p:nvSpPr>
        <p:spPr>
          <a:xfrm>
            <a:off x="1087777" y="7913597"/>
            <a:ext cx="16509270" cy="1172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71513" indent="-409575" defTabSz="685800">
              <a:spcBef>
                <a:spcPts val="450"/>
              </a:spcBef>
              <a:buFont typeface="Courier New" panose="02070309020205020404" pitchFamily="49" charset="0"/>
              <a:buChar char="o"/>
              <a:defRPr/>
            </a:pPr>
            <a:r>
              <a:rPr lang="th-TH" sz="3300" b="1" spc="-45" dirty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ประโยชน์ที่จะได้รับจากการปรับปรุงโครงสร้างการแบ่งส่วนราชการ</a:t>
            </a:r>
          </a:p>
          <a:p>
            <a:pPr marL="671513" indent="-409575" defTabSz="685800">
              <a:spcBef>
                <a:spcPts val="450"/>
              </a:spcBef>
              <a:buFont typeface="Courier New" panose="02070309020205020404" pitchFamily="49" charset="0"/>
              <a:buChar char="o"/>
              <a:defRPr/>
            </a:pPr>
            <a:r>
              <a:rPr lang="th-TH" sz="3300" b="1" spc="-45" dirty="0">
                <a:solidFill>
                  <a:prstClr val="black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ตัวชี้วัดจากการปรับปรุงโครงสร้างการแบ่งส่วนราชการ </a:t>
            </a:r>
          </a:p>
        </p:txBody>
      </p:sp>
      <p:pic>
        <p:nvPicPr>
          <p:cNvPr id="22" name="Graphic 21" descr="Badge with solid fill">
            <a:extLst>
              <a:ext uri="{FF2B5EF4-FFF2-40B4-BE49-F238E27FC236}">
                <a16:creationId xmlns:a16="http://schemas.microsoft.com/office/drawing/2014/main" id="{A70ADB24-59DE-B705-0A65-8DC216B55A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1733" y="5495911"/>
            <a:ext cx="738665" cy="738665"/>
          </a:xfrm>
          <a:prstGeom prst="rect">
            <a:avLst/>
          </a:prstGeom>
        </p:spPr>
      </p:pic>
      <p:pic>
        <p:nvPicPr>
          <p:cNvPr id="23" name="Graphic 22" descr="Badge 3 with solid fill">
            <a:extLst>
              <a:ext uri="{FF2B5EF4-FFF2-40B4-BE49-F238E27FC236}">
                <a16:creationId xmlns:a16="http://schemas.microsoft.com/office/drawing/2014/main" id="{64E9AA90-24FD-9246-47FD-5D99532F61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3659" y="7270804"/>
            <a:ext cx="738665" cy="7386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62670A-52FE-B98B-5887-EC9B463479A2}"/>
              </a:ext>
            </a:extLst>
          </p:cNvPr>
          <p:cNvSpPr txBox="1"/>
          <p:nvPr/>
        </p:nvSpPr>
        <p:spPr>
          <a:xfrm>
            <a:off x="629493" y="1621294"/>
            <a:ext cx="1508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[ </a:t>
            </a:r>
            <a:r>
              <a:rPr lang="th-TH" sz="2800" b="1" dirty="0">
                <a:solidFill>
                  <a:schemeClr val="bg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ตามหนังสือสำนักงาน </a:t>
            </a:r>
            <a:r>
              <a:rPr lang="th-TH" sz="2800" b="1" dirty="0" err="1">
                <a:solidFill>
                  <a:schemeClr val="bg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ก.พ.ร</a:t>
            </a:r>
            <a:r>
              <a:rPr lang="th-TH" sz="2800" b="1" dirty="0">
                <a:solidFill>
                  <a:schemeClr val="bg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dirty="0">
                <a:solidFill>
                  <a:schemeClr val="bg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ด่วนที่สุด ที่ นร </a:t>
            </a: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1200/</a:t>
            </a:r>
            <a:r>
              <a:rPr lang="th-TH" sz="2800" b="1" dirty="0">
                <a:solidFill>
                  <a:schemeClr val="bg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</a:t>
            </a: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 </a:t>
            </a:r>
            <a:r>
              <a:rPr lang="th-TH" sz="2800" b="1" dirty="0">
                <a:solidFill>
                  <a:schemeClr val="bg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ลงวันที่ </a:t>
            </a: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27 </a:t>
            </a:r>
            <a:r>
              <a:rPr lang="th-TH" sz="2800" b="1" dirty="0">
                <a:solidFill>
                  <a:schemeClr val="bg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กุมภาพันธ์ </a:t>
            </a: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2566 </a:t>
            </a:r>
            <a:r>
              <a:rPr lang="th-TH" sz="2800" b="1" dirty="0">
                <a:solidFill>
                  <a:schemeClr val="bg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 แนวทางการแบ่งส่วนราชการภายในกรม </a:t>
            </a: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]</a:t>
            </a:r>
            <a:r>
              <a:rPr lang="th-TH" sz="2800" b="1" dirty="0">
                <a:solidFill>
                  <a:schemeClr val="bg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2800" b="1" dirty="0">
              <a:solidFill>
                <a:schemeClr val="bg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41465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B9ADDB-6810-8BD2-E1B8-CDDDF6B09F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081268" y="9747668"/>
            <a:ext cx="4114800" cy="547688"/>
          </a:xfrm>
        </p:spPr>
        <p:txBody>
          <a:bodyPr/>
          <a:lstStyle/>
          <a:p>
            <a:pPr algn="r" defTabSz="1371600">
              <a:defRPr/>
            </a:pPr>
            <a:fld id="{41A61DF1-3BB6-403F-9CC9-71F63F6F4AF1}" type="slidenum">
              <a:rPr lang="th-TH" sz="3000" smtClean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pPr algn="r" defTabSz="1371600">
                <a:defRPr/>
              </a:pPr>
              <a:t>4</a:t>
            </a:fld>
            <a:endParaRPr lang="th-TH" sz="3000" dirty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88166A-6E76-A578-11D0-2773E47EFFDD}"/>
              </a:ext>
            </a:extLst>
          </p:cNvPr>
          <p:cNvSpPr/>
          <p:nvPr/>
        </p:nvSpPr>
        <p:spPr>
          <a:xfrm>
            <a:off x="749595" y="486149"/>
            <a:ext cx="16857921" cy="646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71600">
              <a:lnSpc>
                <a:spcPts val="3750"/>
              </a:lnSpc>
              <a:defRPr/>
            </a:pPr>
            <a:r>
              <a:rPr lang="en-US" sz="5400" b="1" spc="-120" dirty="0">
                <a:solidFill>
                  <a:prstClr val="white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Template </a:t>
            </a:r>
            <a:r>
              <a:rPr lang="th-TH" sz="5400" b="1" spc="-120" dirty="0">
                <a:solidFill>
                  <a:prstClr val="white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สนับสนุนการดำเนินงาน</a:t>
            </a:r>
          </a:p>
        </p:txBody>
      </p:sp>
      <p:pic>
        <p:nvPicPr>
          <p:cNvPr id="1026" name="Picture 2" descr="Idea - Free technology icons">
            <a:extLst>
              <a:ext uri="{FF2B5EF4-FFF2-40B4-BE49-F238E27FC236}">
                <a16:creationId xmlns:a16="http://schemas.microsoft.com/office/drawing/2014/main" id="{FB3BED1D-81FA-4953-6CB3-C067CFD85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0" y="2095500"/>
            <a:ext cx="40481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10">
            <a:extLst>
              <a:ext uri="{FF2B5EF4-FFF2-40B4-BE49-F238E27FC236}">
                <a16:creationId xmlns:a16="http://schemas.microsoft.com/office/drawing/2014/main" id="{B3B0A264-945B-727B-3F72-2C169C3411D9}"/>
              </a:ext>
            </a:extLst>
          </p:cNvPr>
          <p:cNvGrpSpPr/>
          <p:nvPr/>
        </p:nvGrpSpPr>
        <p:grpSpPr>
          <a:xfrm>
            <a:off x="1865056" y="2451550"/>
            <a:ext cx="1164616" cy="1910409"/>
            <a:chOff x="0" y="0"/>
            <a:chExt cx="1451520" cy="2381040"/>
          </a:xfrm>
        </p:grpSpPr>
        <p:sp>
          <p:nvSpPr>
            <p:cNvPr id="5" name="Freeform 11">
              <a:extLst>
                <a:ext uri="{FF2B5EF4-FFF2-40B4-BE49-F238E27FC236}">
                  <a16:creationId xmlns:a16="http://schemas.microsoft.com/office/drawing/2014/main" id="{75786366-3210-5645-8F30-CF56FF5CA56B}"/>
                </a:ext>
              </a:extLst>
            </p:cNvPr>
            <p:cNvSpPr/>
            <p:nvPr/>
          </p:nvSpPr>
          <p:spPr>
            <a:xfrm>
              <a:off x="0" y="-19812"/>
              <a:ext cx="1474216" cy="2444877"/>
            </a:xfrm>
            <a:custGeom>
              <a:avLst/>
              <a:gdLst/>
              <a:ahLst/>
              <a:cxnLst/>
              <a:rect l="l" t="t" r="r" b="b"/>
              <a:pathLst>
                <a:path w="1474216" h="2444877">
                  <a:moveTo>
                    <a:pt x="1394587" y="1366393"/>
                  </a:moveTo>
                  <a:lnTo>
                    <a:pt x="395351" y="2365883"/>
                  </a:lnTo>
                  <a:cubicBezTo>
                    <a:pt x="315849" y="2444877"/>
                    <a:pt x="186944" y="2444877"/>
                    <a:pt x="107315" y="2365883"/>
                  </a:cubicBezTo>
                  <a:lnTo>
                    <a:pt x="0" y="2258441"/>
                  </a:lnTo>
                  <a:lnTo>
                    <a:pt x="891286" y="1366393"/>
                  </a:lnTo>
                  <a:cubicBezTo>
                    <a:pt x="970788" y="1286891"/>
                    <a:pt x="970788" y="1157859"/>
                    <a:pt x="891286" y="1078357"/>
                  </a:cubicBezTo>
                  <a:lnTo>
                    <a:pt x="0" y="186944"/>
                  </a:lnTo>
                  <a:lnTo>
                    <a:pt x="107442" y="79502"/>
                  </a:lnTo>
                  <a:cubicBezTo>
                    <a:pt x="186944" y="0"/>
                    <a:pt x="315849" y="0"/>
                    <a:pt x="395478" y="79502"/>
                  </a:cubicBezTo>
                  <a:lnTo>
                    <a:pt x="1394714" y="1078357"/>
                  </a:lnTo>
                  <a:cubicBezTo>
                    <a:pt x="1474216" y="1157859"/>
                    <a:pt x="1474216" y="1286891"/>
                    <a:pt x="1394714" y="1366393"/>
                  </a:cubicBezTo>
                  <a:close/>
                </a:path>
              </a:pathLst>
            </a:custGeom>
            <a:solidFill>
              <a:srgbClr val="1C5739"/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12">
            <a:extLst>
              <a:ext uri="{FF2B5EF4-FFF2-40B4-BE49-F238E27FC236}">
                <a16:creationId xmlns:a16="http://schemas.microsoft.com/office/drawing/2014/main" id="{C9046A27-F5E4-1AB9-A595-16D0F11E7A3C}"/>
              </a:ext>
            </a:extLst>
          </p:cNvPr>
          <p:cNvGrpSpPr/>
          <p:nvPr/>
        </p:nvGrpSpPr>
        <p:grpSpPr>
          <a:xfrm>
            <a:off x="2005433" y="3104336"/>
            <a:ext cx="325815" cy="605415"/>
            <a:chOff x="0" y="0"/>
            <a:chExt cx="406080" cy="754560"/>
          </a:xfrm>
        </p:grpSpPr>
        <p:sp>
          <p:nvSpPr>
            <p:cNvPr id="7" name="Freeform 13">
              <a:extLst>
                <a:ext uri="{FF2B5EF4-FFF2-40B4-BE49-F238E27FC236}">
                  <a16:creationId xmlns:a16="http://schemas.microsoft.com/office/drawing/2014/main" id="{C9CC0727-6936-4557-E302-956F4FDC1994}"/>
                </a:ext>
              </a:extLst>
            </p:cNvPr>
            <p:cNvSpPr/>
            <p:nvPr/>
          </p:nvSpPr>
          <p:spPr>
            <a:xfrm>
              <a:off x="0" y="-32385"/>
              <a:ext cx="446659" cy="842137"/>
            </a:xfrm>
            <a:custGeom>
              <a:avLst/>
              <a:gdLst/>
              <a:ahLst/>
              <a:cxnLst/>
              <a:rect l="l" t="t" r="r" b="b"/>
              <a:pathLst>
                <a:path w="446659" h="842137">
                  <a:moveTo>
                    <a:pt x="350393" y="246126"/>
                  </a:moveTo>
                  <a:lnTo>
                    <a:pt x="165354" y="60960"/>
                  </a:lnTo>
                  <a:cubicBezTo>
                    <a:pt x="104394" y="0"/>
                    <a:pt x="0" y="42926"/>
                    <a:pt x="0" y="129413"/>
                  </a:cubicBezTo>
                  <a:lnTo>
                    <a:pt x="0" y="712724"/>
                  </a:lnTo>
                  <a:cubicBezTo>
                    <a:pt x="0" y="799211"/>
                    <a:pt x="104394" y="842137"/>
                    <a:pt x="165354" y="781177"/>
                  </a:cubicBezTo>
                  <a:lnTo>
                    <a:pt x="350393" y="596138"/>
                  </a:lnTo>
                  <a:cubicBezTo>
                    <a:pt x="446659" y="499237"/>
                    <a:pt x="446659" y="342519"/>
                    <a:pt x="350393" y="246126"/>
                  </a:cubicBezTo>
                  <a:close/>
                </a:path>
              </a:pathLst>
            </a:custGeom>
            <a:solidFill>
              <a:srgbClr val="1C5739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14">
            <a:extLst>
              <a:ext uri="{FF2B5EF4-FFF2-40B4-BE49-F238E27FC236}">
                <a16:creationId xmlns:a16="http://schemas.microsoft.com/office/drawing/2014/main" id="{5F4C043C-ABB3-517D-BCD1-10208E838C0F}"/>
              </a:ext>
            </a:extLst>
          </p:cNvPr>
          <p:cNvGrpSpPr/>
          <p:nvPr/>
        </p:nvGrpSpPr>
        <p:grpSpPr>
          <a:xfrm>
            <a:off x="2013882" y="2628900"/>
            <a:ext cx="8255390" cy="1524000"/>
            <a:chOff x="0" y="0"/>
            <a:chExt cx="7374240" cy="1916640"/>
          </a:xfrm>
        </p:grpSpPr>
        <p:sp>
          <p:nvSpPr>
            <p:cNvPr id="9" name="Freeform 15">
              <a:extLst>
                <a:ext uri="{FF2B5EF4-FFF2-40B4-BE49-F238E27FC236}">
                  <a16:creationId xmlns:a16="http://schemas.microsoft.com/office/drawing/2014/main" id="{725DE106-09C1-7DE4-681C-A7CAAFF52B20}"/>
                </a:ext>
              </a:extLst>
            </p:cNvPr>
            <p:cNvSpPr/>
            <p:nvPr/>
          </p:nvSpPr>
          <p:spPr>
            <a:xfrm>
              <a:off x="0" y="0"/>
              <a:ext cx="7431151" cy="1963166"/>
            </a:xfrm>
            <a:custGeom>
              <a:avLst/>
              <a:gdLst/>
              <a:ahLst/>
              <a:cxnLst/>
              <a:rect l="l" t="t" r="r" b="b"/>
              <a:pathLst>
                <a:path w="7431151" h="1963166">
                  <a:moveTo>
                    <a:pt x="6464935" y="0"/>
                  </a:moveTo>
                  <a:lnTo>
                    <a:pt x="0" y="0"/>
                  </a:lnTo>
                  <a:lnTo>
                    <a:pt x="837819" y="837565"/>
                  </a:lnTo>
                  <a:cubicBezTo>
                    <a:pt x="877316" y="877062"/>
                    <a:pt x="897636" y="929386"/>
                    <a:pt x="897636" y="981583"/>
                  </a:cubicBezTo>
                  <a:cubicBezTo>
                    <a:pt x="897636" y="1033780"/>
                    <a:pt x="877951" y="1085596"/>
                    <a:pt x="837819" y="1125601"/>
                  </a:cubicBezTo>
                  <a:lnTo>
                    <a:pt x="635" y="1963166"/>
                  </a:lnTo>
                  <a:lnTo>
                    <a:pt x="6464427" y="1963166"/>
                  </a:lnTo>
                  <a:lnTo>
                    <a:pt x="7431151" y="981583"/>
                  </a:lnTo>
                  <a:lnTo>
                    <a:pt x="6464935" y="0"/>
                  </a:lnTo>
                  <a:close/>
                </a:path>
              </a:pathLst>
            </a:custGeom>
            <a:solidFill>
              <a:srgbClr val="1C5739"/>
            </a:solid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0" name="Freeform 22">
            <a:extLst>
              <a:ext uri="{FF2B5EF4-FFF2-40B4-BE49-F238E27FC236}">
                <a16:creationId xmlns:a16="http://schemas.microsoft.com/office/drawing/2014/main" id="{EC0966F3-4CA9-7BFE-95F4-981573BDB926}"/>
              </a:ext>
            </a:extLst>
          </p:cNvPr>
          <p:cNvSpPr/>
          <p:nvPr/>
        </p:nvSpPr>
        <p:spPr>
          <a:xfrm>
            <a:off x="-2133600" y="5400986"/>
            <a:ext cx="847584" cy="1009028"/>
          </a:xfrm>
          <a:custGeom>
            <a:avLst/>
            <a:gdLst/>
            <a:ahLst/>
            <a:cxnLst/>
            <a:rect l="l" t="t" r="r" b="b"/>
            <a:pathLst>
              <a:path w="847584" h="1009028">
                <a:moveTo>
                  <a:pt x="0" y="0"/>
                </a:moveTo>
                <a:lnTo>
                  <a:pt x="847584" y="0"/>
                </a:lnTo>
                <a:lnTo>
                  <a:pt x="847584" y="1009028"/>
                </a:lnTo>
                <a:lnTo>
                  <a:pt x="0" y="10090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39">
            <a:extLst>
              <a:ext uri="{FF2B5EF4-FFF2-40B4-BE49-F238E27FC236}">
                <a16:creationId xmlns:a16="http://schemas.microsoft.com/office/drawing/2014/main" id="{44EE08E9-D5A3-5530-55D5-B0CCED48D74A}"/>
              </a:ext>
            </a:extLst>
          </p:cNvPr>
          <p:cNvSpPr txBox="1"/>
          <p:nvPr/>
        </p:nvSpPr>
        <p:spPr>
          <a:xfrm>
            <a:off x="4025690" y="2692560"/>
            <a:ext cx="5782481" cy="13306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ct val="90000"/>
              </a:lnSpc>
              <a:spcBef>
                <a:spcPct val="0"/>
              </a:spcBef>
            </a:pPr>
            <a:r>
              <a:rPr lang="th-TH" sz="3200" b="1" spc="142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เป็นแนวทาง ให้เห็น </a:t>
            </a:r>
            <a:r>
              <a:rPr lang="en-US" sz="3200" b="1" spc="142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key point </a:t>
            </a:r>
            <a:r>
              <a:rPr lang="th-TH" sz="3200" b="1" spc="142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ในการนำเสนอข้อมูล</a:t>
            </a:r>
            <a:r>
              <a:rPr lang="en-US" sz="3200" b="1" spc="142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– </a:t>
            </a:r>
            <a:r>
              <a:rPr lang="th-TH" sz="3200" b="1" spc="142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ไม่ได้บังคับ หรือเป็นแบบฟอร์ม ปรับใช้ได้ตามความเหมาะสม</a:t>
            </a:r>
            <a:endParaRPr lang="en-US" sz="3200" b="1" spc="142" dirty="0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TextBox 40">
            <a:extLst>
              <a:ext uri="{FF2B5EF4-FFF2-40B4-BE49-F238E27FC236}">
                <a16:creationId xmlns:a16="http://schemas.microsoft.com/office/drawing/2014/main" id="{0E97EC9E-2364-4C07-668F-9CA046FF1CF6}"/>
              </a:ext>
            </a:extLst>
          </p:cNvPr>
          <p:cNvSpPr txBox="1"/>
          <p:nvPr/>
        </p:nvSpPr>
        <p:spPr>
          <a:xfrm>
            <a:off x="767316" y="2961461"/>
            <a:ext cx="979531" cy="799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47"/>
              </a:lnSpc>
              <a:spcBef>
                <a:spcPct val="0"/>
              </a:spcBef>
            </a:pPr>
            <a:r>
              <a:rPr lang="en-US" sz="4381" spc="429" dirty="0">
                <a:solidFill>
                  <a:srgbClr val="231F20"/>
                </a:solidFill>
                <a:latin typeface="Codec Pro ExtraBold"/>
              </a:rPr>
              <a:t>01</a:t>
            </a:r>
          </a:p>
        </p:txBody>
      </p:sp>
      <p:sp>
        <p:nvSpPr>
          <p:cNvPr id="16" name="Freeform 30">
            <a:extLst>
              <a:ext uri="{FF2B5EF4-FFF2-40B4-BE49-F238E27FC236}">
                <a16:creationId xmlns:a16="http://schemas.microsoft.com/office/drawing/2014/main" id="{4DCD7EDB-7E6A-0A12-C137-08C6C0462D64}"/>
              </a:ext>
            </a:extLst>
          </p:cNvPr>
          <p:cNvSpPr/>
          <p:nvPr/>
        </p:nvSpPr>
        <p:spPr>
          <a:xfrm>
            <a:off x="2991690" y="2828125"/>
            <a:ext cx="724731" cy="1065909"/>
          </a:xfrm>
          <a:custGeom>
            <a:avLst/>
            <a:gdLst/>
            <a:ahLst/>
            <a:cxnLst/>
            <a:rect l="l" t="t" r="r" b="b"/>
            <a:pathLst>
              <a:path w="724731" h="1065909">
                <a:moveTo>
                  <a:pt x="0" y="0"/>
                </a:moveTo>
                <a:lnTo>
                  <a:pt x="724731" y="0"/>
                </a:lnTo>
                <a:lnTo>
                  <a:pt x="724731" y="1065908"/>
                </a:lnTo>
                <a:lnTo>
                  <a:pt x="0" y="106590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D1B8926-097B-E579-D56F-EC02F33A4166}"/>
              </a:ext>
            </a:extLst>
          </p:cNvPr>
          <p:cNvGrpSpPr/>
          <p:nvPr/>
        </p:nvGrpSpPr>
        <p:grpSpPr>
          <a:xfrm>
            <a:off x="9254032" y="4529125"/>
            <a:ext cx="1165193" cy="1910409"/>
            <a:chOff x="0" y="0"/>
            <a:chExt cx="1452240" cy="2381040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7F8E2C27-CFC5-2974-DD33-7B60EED13570}"/>
                </a:ext>
              </a:extLst>
            </p:cNvPr>
            <p:cNvSpPr/>
            <p:nvPr/>
          </p:nvSpPr>
          <p:spPr>
            <a:xfrm>
              <a:off x="-19685" y="-19812"/>
              <a:ext cx="1474216" cy="2444877"/>
            </a:xfrm>
            <a:custGeom>
              <a:avLst/>
              <a:gdLst/>
              <a:ahLst/>
              <a:cxnLst/>
              <a:rect l="l" t="t" r="r" b="b"/>
              <a:pathLst>
                <a:path w="1474216" h="2444877">
                  <a:moveTo>
                    <a:pt x="78994" y="1078484"/>
                  </a:moveTo>
                  <a:lnTo>
                    <a:pt x="1078611" y="78994"/>
                  </a:lnTo>
                  <a:cubicBezTo>
                    <a:pt x="1158240" y="0"/>
                    <a:pt x="1287145" y="0"/>
                    <a:pt x="1366774" y="78994"/>
                  </a:cubicBezTo>
                  <a:lnTo>
                    <a:pt x="1474216" y="186436"/>
                  </a:lnTo>
                  <a:lnTo>
                    <a:pt x="582549" y="1078484"/>
                  </a:lnTo>
                  <a:cubicBezTo>
                    <a:pt x="502920" y="1157986"/>
                    <a:pt x="502920" y="1287018"/>
                    <a:pt x="582549" y="1366520"/>
                  </a:cubicBezTo>
                  <a:lnTo>
                    <a:pt x="1474216" y="2257933"/>
                  </a:lnTo>
                  <a:lnTo>
                    <a:pt x="1366774" y="2365375"/>
                  </a:lnTo>
                  <a:cubicBezTo>
                    <a:pt x="1287145" y="2444877"/>
                    <a:pt x="1158240" y="2444877"/>
                    <a:pt x="1078611" y="2365375"/>
                  </a:cubicBezTo>
                  <a:lnTo>
                    <a:pt x="78994" y="1366012"/>
                  </a:lnTo>
                  <a:cubicBezTo>
                    <a:pt x="0" y="1286510"/>
                    <a:pt x="0" y="1158113"/>
                    <a:pt x="78994" y="1078484"/>
                  </a:cubicBezTo>
                  <a:close/>
                </a:path>
              </a:pathLst>
            </a:custGeom>
            <a:solidFill>
              <a:srgbClr val="397D5A"/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8A8283A-E19F-8EE9-8D7D-356DDFE38D53}"/>
              </a:ext>
            </a:extLst>
          </p:cNvPr>
          <p:cNvGrpSpPr/>
          <p:nvPr/>
        </p:nvGrpSpPr>
        <p:grpSpPr>
          <a:xfrm>
            <a:off x="10238143" y="5178608"/>
            <a:ext cx="325815" cy="605415"/>
            <a:chOff x="0" y="0"/>
            <a:chExt cx="406080" cy="754560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22B02FC3-FA9D-EE89-ADDB-FB9EBB9C7893}"/>
                </a:ext>
              </a:extLst>
            </p:cNvPr>
            <p:cNvSpPr/>
            <p:nvPr/>
          </p:nvSpPr>
          <p:spPr>
            <a:xfrm>
              <a:off x="-24257" y="-32385"/>
              <a:ext cx="447294" cy="842264"/>
            </a:xfrm>
            <a:custGeom>
              <a:avLst/>
              <a:gdLst/>
              <a:ahLst/>
              <a:cxnLst/>
              <a:rect l="l" t="t" r="r" b="b"/>
              <a:pathLst>
                <a:path w="447294" h="842264">
                  <a:moveTo>
                    <a:pt x="96901" y="596138"/>
                  </a:moveTo>
                  <a:lnTo>
                    <a:pt x="281940" y="781304"/>
                  </a:lnTo>
                  <a:cubicBezTo>
                    <a:pt x="342900" y="842264"/>
                    <a:pt x="447294" y="799338"/>
                    <a:pt x="447294" y="712851"/>
                  </a:cubicBezTo>
                  <a:lnTo>
                    <a:pt x="447294" y="129413"/>
                  </a:lnTo>
                  <a:cubicBezTo>
                    <a:pt x="447294" y="42926"/>
                    <a:pt x="342900" y="0"/>
                    <a:pt x="281940" y="60960"/>
                  </a:cubicBezTo>
                  <a:lnTo>
                    <a:pt x="96901" y="246126"/>
                  </a:lnTo>
                  <a:cubicBezTo>
                    <a:pt x="0" y="343027"/>
                    <a:pt x="0" y="499237"/>
                    <a:pt x="96901" y="596138"/>
                  </a:cubicBezTo>
                  <a:close/>
                </a:path>
              </a:pathLst>
            </a:custGeom>
            <a:solidFill>
              <a:srgbClr val="397D5A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99BA187-06C5-EF52-966E-491733D35100}"/>
              </a:ext>
            </a:extLst>
          </p:cNvPr>
          <p:cNvGrpSpPr/>
          <p:nvPr/>
        </p:nvGrpSpPr>
        <p:grpSpPr>
          <a:xfrm>
            <a:off x="2743200" y="4703172"/>
            <a:ext cx="7528337" cy="1575131"/>
            <a:chOff x="0" y="0"/>
            <a:chExt cx="7434581" cy="1963166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E09E6855-F36E-8FC8-20CC-0E7609416420}"/>
                </a:ext>
              </a:extLst>
            </p:cNvPr>
            <p:cNvSpPr/>
            <p:nvPr/>
          </p:nvSpPr>
          <p:spPr>
            <a:xfrm>
              <a:off x="0" y="0"/>
              <a:ext cx="7434581" cy="1963166"/>
            </a:xfrm>
            <a:custGeom>
              <a:avLst/>
              <a:gdLst/>
              <a:ahLst/>
              <a:cxnLst/>
              <a:rect l="l" t="t" r="r" b="b"/>
              <a:pathLst>
                <a:path w="7434580" h="1963166">
                  <a:moveTo>
                    <a:pt x="967105" y="1963166"/>
                  </a:moveTo>
                  <a:lnTo>
                    <a:pt x="7434580" y="1963166"/>
                  </a:lnTo>
                  <a:lnTo>
                    <a:pt x="6596380" y="1125601"/>
                  </a:lnTo>
                  <a:cubicBezTo>
                    <a:pt x="6556883" y="1086104"/>
                    <a:pt x="6536563" y="1033780"/>
                    <a:pt x="6536563" y="981583"/>
                  </a:cubicBezTo>
                  <a:cubicBezTo>
                    <a:pt x="6536563" y="929386"/>
                    <a:pt x="6556375" y="877570"/>
                    <a:pt x="6596380" y="837565"/>
                  </a:cubicBezTo>
                  <a:lnTo>
                    <a:pt x="7434072" y="0"/>
                  </a:lnTo>
                  <a:lnTo>
                    <a:pt x="967105" y="0"/>
                  </a:lnTo>
                  <a:lnTo>
                    <a:pt x="0" y="980948"/>
                  </a:lnTo>
                  <a:lnTo>
                    <a:pt x="967105" y="1963039"/>
                  </a:lnTo>
                  <a:close/>
                </a:path>
              </a:pathLst>
            </a:custGeom>
            <a:solidFill>
              <a:srgbClr val="397D5A"/>
            </a:solid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4" name="TextBox 41">
            <a:extLst>
              <a:ext uri="{FF2B5EF4-FFF2-40B4-BE49-F238E27FC236}">
                <a16:creationId xmlns:a16="http://schemas.microsoft.com/office/drawing/2014/main" id="{90B2E99D-56E9-4DA7-41B5-94A56BB632F5}"/>
              </a:ext>
            </a:extLst>
          </p:cNvPr>
          <p:cNvSpPr txBox="1"/>
          <p:nvPr/>
        </p:nvSpPr>
        <p:spPr>
          <a:xfrm>
            <a:off x="10715890" y="5009970"/>
            <a:ext cx="979531" cy="799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47"/>
              </a:lnSpc>
              <a:spcBef>
                <a:spcPct val="0"/>
              </a:spcBef>
            </a:pPr>
            <a:r>
              <a:rPr lang="en-US" sz="4381" spc="429" dirty="0">
                <a:solidFill>
                  <a:srgbClr val="231F20"/>
                </a:solidFill>
                <a:latin typeface="Codec Pro ExtraBold"/>
              </a:rPr>
              <a:t>02</a:t>
            </a:r>
          </a:p>
        </p:txBody>
      </p:sp>
      <p:sp>
        <p:nvSpPr>
          <p:cNvPr id="25" name="TextBox 45">
            <a:extLst>
              <a:ext uri="{FF2B5EF4-FFF2-40B4-BE49-F238E27FC236}">
                <a16:creationId xmlns:a16="http://schemas.microsoft.com/office/drawing/2014/main" id="{C4F47B62-5BFF-05AA-C95C-5392001F51FF}"/>
              </a:ext>
            </a:extLst>
          </p:cNvPr>
          <p:cNvSpPr txBox="1"/>
          <p:nvPr/>
        </p:nvSpPr>
        <p:spPr>
          <a:xfrm>
            <a:off x="3711485" y="4886698"/>
            <a:ext cx="4521486" cy="11952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r">
              <a:lnSpc>
                <a:spcPct val="80000"/>
              </a:lnSpc>
              <a:spcBef>
                <a:spcPct val="0"/>
              </a:spcBef>
            </a:pPr>
            <a:r>
              <a:rPr lang="th-TH" sz="3200" b="1" spc="142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มีตัวอย่างของส่วนราชการที่เคยทำ สกพร. มาปรับข้อมูล เพื่อให้เห็นถึงประเด็นสำคัญที่ควรนำเสนอ</a:t>
            </a:r>
            <a:endParaRPr lang="en-US" sz="3200" b="1" spc="142" dirty="0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Freeform 28">
            <a:extLst>
              <a:ext uri="{FF2B5EF4-FFF2-40B4-BE49-F238E27FC236}">
                <a16:creationId xmlns:a16="http://schemas.microsoft.com/office/drawing/2014/main" id="{60489096-3CC1-18ED-39C3-8A6C1C5B49EB}"/>
              </a:ext>
            </a:extLst>
          </p:cNvPr>
          <p:cNvSpPr/>
          <p:nvPr/>
        </p:nvSpPr>
        <p:spPr>
          <a:xfrm>
            <a:off x="8407913" y="4969415"/>
            <a:ext cx="799426" cy="880347"/>
          </a:xfrm>
          <a:custGeom>
            <a:avLst/>
            <a:gdLst/>
            <a:ahLst/>
            <a:cxnLst/>
            <a:rect l="l" t="t" r="r" b="b"/>
            <a:pathLst>
              <a:path w="799426" h="880347">
                <a:moveTo>
                  <a:pt x="0" y="0"/>
                </a:moveTo>
                <a:lnTo>
                  <a:pt x="799426" y="0"/>
                </a:lnTo>
                <a:lnTo>
                  <a:pt x="799426" y="880347"/>
                </a:lnTo>
                <a:lnTo>
                  <a:pt x="0" y="88034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7" name="Group 23">
            <a:extLst>
              <a:ext uri="{FF2B5EF4-FFF2-40B4-BE49-F238E27FC236}">
                <a16:creationId xmlns:a16="http://schemas.microsoft.com/office/drawing/2014/main" id="{9B05E19E-839F-19EA-3CD5-6AEAB6078C54}"/>
              </a:ext>
            </a:extLst>
          </p:cNvPr>
          <p:cNvGrpSpPr/>
          <p:nvPr/>
        </p:nvGrpSpPr>
        <p:grpSpPr>
          <a:xfrm>
            <a:off x="1901838" y="6905095"/>
            <a:ext cx="1406845" cy="1910409"/>
            <a:chOff x="0" y="0"/>
            <a:chExt cx="1451520" cy="2381040"/>
          </a:xfrm>
        </p:grpSpPr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B567ED59-E092-15B8-85DE-88DDFCD116B9}"/>
                </a:ext>
              </a:extLst>
            </p:cNvPr>
            <p:cNvSpPr/>
            <p:nvPr/>
          </p:nvSpPr>
          <p:spPr>
            <a:xfrm>
              <a:off x="0" y="-19812"/>
              <a:ext cx="1474216" cy="2444877"/>
            </a:xfrm>
            <a:custGeom>
              <a:avLst/>
              <a:gdLst/>
              <a:ahLst/>
              <a:cxnLst/>
              <a:rect l="l" t="t" r="r" b="b"/>
              <a:pathLst>
                <a:path w="1474216" h="2444877">
                  <a:moveTo>
                    <a:pt x="1394587" y="1366393"/>
                  </a:moveTo>
                  <a:lnTo>
                    <a:pt x="395351" y="2365883"/>
                  </a:lnTo>
                  <a:cubicBezTo>
                    <a:pt x="315849" y="2444877"/>
                    <a:pt x="186944" y="2444877"/>
                    <a:pt x="107315" y="2365883"/>
                  </a:cubicBezTo>
                  <a:lnTo>
                    <a:pt x="0" y="2258441"/>
                  </a:lnTo>
                  <a:lnTo>
                    <a:pt x="891286" y="1366393"/>
                  </a:lnTo>
                  <a:cubicBezTo>
                    <a:pt x="970788" y="1286891"/>
                    <a:pt x="970788" y="1157859"/>
                    <a:pt x="891286" y="1078357"/>
                  </a:cubicBezTo>
                  <a:lnTo>
                    <a:pt x="0" y="186944"/>
                  </a:lnTo>
                  <a:lnTo>
                    <a:pt x="107442" y="79502"/>
                  </a:lnTo>
                  <a:cubicBezTo>
                    <a:pt x="186944" y="0"/>
                    <a:pt x="315849" y="0"/>
                    <a:pt x="395478" y="79502"/>
                  </a:cubicBezTo>
                  <a:lnTo>
                    <a:pt x="1394714" y="1078357"/>
                  </a:lnTo>
                  <a:cubicBezTo>
                    <a:pt x="1474216" y="1157859"/>
                    <a:pt x="1474216" y="1286891"/>
                    <a:pt x="1394714" y="1366393"/>
                  </a:cubicBezTo>
                  <a:close/>
                </a:path>
              </a:pathLst>
            </a:custGeom>
            <a:solidFill>
              <a:srgbClr val="1C5739"/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25">
            <a:extLst>
              <a:ext uri="{FF2B5EF4-FFF2-40B4-BE49-F238E27FC236}">
                <a16:creationId xmlns:a16="http://schemas.microsoft.com/office/drawing/2014/main" id="{C8AE33FF-6A7D-56E4-8219-C4FD14987FC8}"/>
              </a:ext>
            </a:extLst>
          </p:cNvPr>
          <p:cNvGrpSpPr/>
          <p:nvPr/>
        </p:nvGrpSpPr>
        <p:grpSpPr>
          <a:xfrm>
            <a:off x="2010133" y="7557881"/>
            <a:ext cx="325815" cy="605415"/>
            <a:chOff x="0" y="0"/>
            <a:chExt cx="406080" cy="754560"/>
          </a:xfrm>
        </p:grpSpPr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002D92A3-7229-40D9-F10E-80B28836478D}"/>
                </a:ext>
              </a:extLst>
            </p:cNvPr>
            <p:cNvSpPr/>
            <p:nvPr/>
          </p:nvSpPr>
          <p:spPr>
            <a:xfrm>
              <a:off x="0" y="-32385"/>
              <a:ext cx="446659" cy="842137"/>
            </a:xfrm>
            <a:custGeom>
              <a:avLst/>
              <a:gdLst/>
              <a:ahLst/>
              <a:cxnLst/>
              <a:rect l="l" t="t" r="r" b="b"/>
              <a:pathLst>
                <a:path w="446659" h="842137">
                  <a:moveTo>
                    <a:pt x="350393" y="246126"/>
                  </a:moveTo>
                  <a:lnTo>
                    <a:pt x="165354" y="60960"/>
                  </a:lnTo>
                  <a:cubicBezTo>
                    <a:pt x="104394" y="0"/>
                    <a:pt x="0" y="42926"/>
                    <a:pt x="0" y="129413"/>
                  </a:cubicBezTo>
                  <a:lnTo>
                    <a:pt x="0" y="712724"/>
                  </a:lnTo>
                  <a:cubicBezTo>
                    <a:pt x="0" y="799211"/>
                    <a:pt x="104394" y="842137"/>
                    <a:pt x="165354" y="781177"/>
                  </a:cubicBezTo>
                  <a:lnTo>
                    <a:pt x="350393" y="596138"/>
                  </a:lnTo>
                  <a:cubicBezTo>
                    <a:pt x="446659" y="499237"/>
                    <a:pt x="446659" y="342519"/>
                    <a:pt x="350393" y="246126"/>
                  </a:cubicBezTo>
                  <a:close/>
                </a:path>
              </a:pathLst>
            </a:custGeom>
            <a:solidFill>
              <a:srgbClr val="1C5739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27">
            <a:extLst>
              <a:ext uri="{FF2B5EF4-FFF2-40B4-BE49-F238E27FC236}">
                <a16:creationId xmlns:a16="http://schemas.microsoft.com/office/drawing/2014/main" id="{D4A211C5-5D30-0EB9-82F3-C8FFBBB010E5}"/>
              </a:ext>
            </a:extLst>
          </p:cNvPr>
          <p:cNvGrpSpPr/>
          <p:nvPr/>
        </p:nvGrpSpPr>
        <p:grpSpPr>
          <a:xfrm>
            <a:off x="2316307" y="7082445"/>
            <a:ext cx="7284893" cy="1537801"/>
            <a:chOff x="0" y="0"/>
            <a:chExt cx="7374240" cy="1916640"/>
          </a:xfrm>
        </p:grpSpPr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E5453CAA-0170-6307-8850-70398A237F2D}"/>
                </a:ext>
              </a:extLst>
            </p:cNvPr>
            <p:cNvSpPr/>
            <p:nvPr/>
          </p:nvSpPr>
          <p:spPr>
            <a:xfrm>
              <a:off x="0" y="0"/>
              <a:ext cx="7431151" cy="1963166"/>
            </a:xfrm>
            <a:custGeom>
              <a:avLst/>
              <a:gdLst/>
              <a:ahLst/>
              <a:cxnLst/>
              <a:rect l="l" t="t" r="r" b="b"/>
              <a:pathLst>
                <a:path w="7431151" h="1963166">
                  <a:moveTo>
                    <a:pt x="6464935" y="0"/>
                  </a:moveTo>
                  <a:lnTo>
                    <a:pt x="0" y="0"/>
                  </a:lnTo>
                  <a:lnTo>
                    <a:pt x="837819" y="837565"/>
                  </a:lnTo>
                  <a:cubicBezTo>
                    <a:pt x="877316" y="877062"/>
                    <a:pt x="897636" y="929386"/>
                    <a:pt x="897636" y="981583"/>
                  </a:cubicBezTo>
                  <a:cubicBezTo>
                    <a:pt x="897636" y="1033780"/>
                    <a:pt x="877951" y="1085596"/>
                    <a:pt x="837819" y="1125601"/>
                  </a:cubicBezTo>
                  <a:lnTo>
                    <a:pt x="635" y="1963166"/>
                  </a:lnTo>
                  <a:lnTo>
                    <a:pt x="6464427" y="1963166"/>
                  </a:lnTo>
                  <a:lnTo>
                    <a:pt x="7431151" y="981583"/>
                  </a:lnTo>
                  <a:lnTo>
                    <a:pt x="6464935" y="0"/>
                  </a:lnTo>
                  <a:close/>
                </a:path>
              </a:pathLst>
            </a:custGeom>
            <a:solidFill>
              <a:srgbClr val="1C573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" name="TextBox 42">
            <a:extLst>
              <a:ext uri="{FF2B5EF4-FFF2-40B4-BE49-F238E27FC236}">
                <a16:creationId xmlns:a16="http://schemas.microsoft.com/office/drawing/2014/main" id="{225038A3-2ED8-FCEB-788D-D67E0C0C8F49}"/>
              </a:ext>
            </a:extLst>
          </p:cNvPr>
          <p:cNvSpPr txBox="1"/>
          <p:nvPr/>
        </p:nvSpPr>
        <p:spPr>
          <a:xfrm>
            <a:off x="5120540" y="7580166"/>
            <a:ext cx="3636065" cy="304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012"/>
              </a:lnSpc>
              <a:spcBef>
                <a:spcPct val="0"/>
              </a:spcBef>
            </a:pPr>
            <a:r>
              <a:rPr lang="th-TH" sz="3200" b="1" spc="142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อ้างอิงตาม ว</a:t>
            </a:r>
            <a:r>
              <a:rPr lang="en-US" sz="3200" b="1" spc="142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7/66</a:t>
            </a:r>
          </a:p>
        </p:txBody>
      </p:sp>
      <p:sp>
        <p:nvSpPr>
          <p:cNvPr id="35" name="TextBox 43">
            <a:extLst>
              <a:ext uri="{FF2B5EF4-FFF2-40B4-BE49-F238E27FC236}">
                <a16:creationId xmlns:a16="http://schemas.microsoft.com/office/drawing/2014/main" id="{000D5AD1-C4E7-F15D-A777-E810C039997E}"/>
              </a:ext>
            </a:extLst>
          </p:cNvPr>
          <p:cNvSpPr txBox="1"/>
          <p:nvPr/>
        </p:nvSpPr>
        <p:spPr>
          <a:xfrm>
            <a:off x="772016" y="7415006"/>
            <a:ext cx="979531" cy="799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47"/>
              </a:lnSpc>
              <a:spcBef>
                <a:spcPct val="0"/>
              </a:spcBef>
            </a:pPr>
            <a:r>
              <a:rPr lang="en-US" sz="4381" spc="429">
                <a:solidFill>
                  <a:srgbClr val="231F20"/>
                </a:solidFill>
                <a:latin typeface="Codec Pro ExtraBold"/>
              </a:rPr>
              <a:t>03</a:t>
            </a:r>
          </a:p>
        </p:txBody>
      </p:sp>
      <p:sp>
        <p:nvSpPr>
          <p:cNvPr id="36" name="Freeform 34">
            <a:extLst>
              <a:ext uri="{FF2B5EF4-FFF2-40B4-BE49-F238E27FC236}">
                <a16:creationId xmlns:a16="http://schemas.microsoft.com/office/drawing/2014/main" id="{72C7B7FF-7DFF-FEF1-1A47-3169A2210541}"/>
              </a:ext>
            </a:extLst>
          </p:cNvPr>
          <p:cNvSpPr/>
          <p:nvPr/>
        </p:nvSpPr>
        <p:spPr>
          <a:xfrm>
            <a:off x="3368264" y="7174221"/>
            <a:ext cx="1408888" cy="1280807"/>
          </a:xfrm>
          <a:custGeom>
            <a:avLst/>
            <a:gdLst/>
            <a:ahLst/>
            <a:cxnLst/>
            <a:rect l="l" t="t" r="r" b="b"/>
            <a:pathLst>
              <a:path w="1408888" h="1280807">
                <a:moveTo>
                  <a:pt x="0" y="0"/>
                </a:moveTo>
                <a:lnTo>
                  <a:pt x="1408888" y="0"/>
                </a:lnTo>
                <a:lnTo>
                  <a:pt x="1408888" y="1280807"/>
                </a:lnTo>
                <a:lnTo>
                  <a:pt x="0" y="128080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45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06B4EB-6A06-E79E-F28F-BC68C2FBAF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52DD38-3B80-14F0-F01C-738185909B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defTabSz="1371600">
              <a:defRPr/>
            </a:pPr>
            <a:fld id="{41A61DF1-3BB6-403F-9CC9-71F63F6F4AF1}" type="slidenum">
              <a:rPr lang="th-TH">
                <a:solidFill>
                  <a:prstClr val="white"/>
                </a:solidFill>
              </a:rPr>
              <a:pPr algn="r" defTabSz="1371600">
                <a:defRPr/>
              </a:pPr>
              <a:t>5</a:t>
            </a:fld>
            <a:endParaRPr lang="th-TH" dirty="0">
              <a:solidFill>
                <a:prstClr val="white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965AC9-CCDC-EDE0-D111-9D9447478CA5}"/>
              </a:ext>
            </a:extLst>
          </p:cNvPr>
          <p:cNvSpPr/>
          <p:nvPr/>
        </p:nvSpPr>
        <p:spPr>
          <a:xfrm>
            <a:off x="749595" y="486149"/>
            <a:ext cx="16857921" cy="646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71600">
              <a:lnSpc>
                <a:spcPts val="3750"/>
              </a:lnSpc>
              <a:defRPr/>
            </a:pPr>
            <a:r>
              <a:rPr lang="th-TH" sz="5400" b="1" spc="-120" dirty="0">
                <a:solidFill>
                  <a:prstClr val="white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โครงร่าง </a:t>
            </a:r>
            <a:r>
              <a:rPr lang="en-US" sz="5400" b="1" spc="-120" dirty="0">
                <a:solidFill>
                  <a:prstClr val="white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(Outline) </a:t>
            </a:r>
            <a:r>
              <a:rPr lang="th-TH" sz="5400" b="1" spc="-120" dirty="0">
                <a:solidFill>
                  <a:prstClr val="white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ของเอกสารนำเสนอ</a:t>
            </a:r>
            <a:r>
              <a:rPr lang="en-US" sz="5400" b="1" spc="-120" dirty="0">
                <a:solidFill>
                  <a:prstClr val="white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</a:t>
            </a:r>
            <a:r>
              <a:rPr lang="th-TH" sz="5400" b="1" spc="-120" dirty="0">
                <a:solidFill>
                  <a:prstClr val="white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ตาม </a:t>
            </a:r>
            <a:r>
              <a:rPr lang="en-US" sz="5400" b="1" spc="-120" dirty="0">
                <a:solidFill>
                  <a:prstClr val="white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Template</a:t>
            </a:r>
            <a:endParaRPr lang="th-TH" sz="5400" b="1" spc="-120" dirty="0">
              <a:solidFill>
                <a:prstClr val="white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1B2A973-CF8C-B4EC-7C7D-C102F3D41BEF}"/>
              </a:ext>
            </a:extLst>
          </p:cNvPr>
          <p:cNvGrpSpPr/>
          <p:nvPr/>
        </p:nvGrpSpPr>
        <p:grpSpPr>
          <a:xfrm>
            <a:off x="873701" y="1842418"/>
            <a:ext cx="11528451" cy="864000"/>
            <a:chOff x="2976270" y="1126571"/>
            <a:chExt cx="6972402" cy="576000"/>
          </a:xfrm>
        </p:grpSpPr>
        <p:sp>
          <p:nvSpPr>
            <p:cNvPr id="7" name="Round Same Side Corner Rectangle 3">
              <a:extLst>
                <a:ext uri="{FF2B5EF4-FFF2-40B4-BE49-F238E27FC236}">
                  <a16:creationId xmlns:a16="http://schemas.microsoft.com/office/drawing/2014/main" id="{1A0F3149-F631-0DFA-3C8E-E15E07DFFC8D}"/>
                </a:ext>
              </a:extLst>
            </p:cNvPr>
            <p:cNvSpPr/>
            <p:nvPr/>
          </p:nvSpPr>
          <p:spPr>
            <a:xfrm rot="5400000">
              <a:off x="6375931" y="-1896508"/>
              <a:ext cx="472666" cy="667281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371600">
                <a:defRPr/>
              </a:pPr>
              <a:endParaRPr lang="ko-KR" altLang="en-US" sz="4200">
                <a:solidFill>
                  <a:prstClr val="white"/>
                </a:solidFill>
                <a:latin typeface="Calibri" panose="020F0502020204030204"/>
                <a:ea typeface="맑은 고딕" panose="020B0503020000020004" pitchFamily="34" charset="-127"/>
              </a:endParaRPr>
            </a:p>
          </p:txBody>
        </p:sp>
        <p:sp>
          <p:nvSpPr>
            <p:cNvPr id="8" name="AutoShape 92">
              <a:extLst>
                <a:ext uri="{FF2B5EF4-FFF2-40B4-BE49-F238E27FC236}">
                  <a16:creationId xmlns:a16="http://schemas.microsoft.com/office/drawing/2014/main" id="{5028F027-E5D6-EC0A-1025-CA6261405B8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6200000" flipH="1">
              <a:off x="2976270" y="1126571"/>
              <a:ext cx="576000" cy="576000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accent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371600">
                <a:defRPr/>
              </a:pPr>
              <a:endParaRPr lang="ko-KR" altLang="en-US" sz="4200" dirty="0">
                <a:solidFill>
                  <a:prstClr val="white"/>
                </a:solidFill>
                <a:latin typeface="Calibri" panose="020F0502020204030204"/>
                <a:ea typeface="맑은 고딕" panose="020B0503020000020004" pitchFamily="34" charset="-127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CD6F0B5-1986-1CBA-70F7-6879E1FB183B}"/>
                </a:ext>
              </a:extLst>
            </p:cNvPr>
            <p:cNvSpPr txBox="1"/>
            <p:nvPr/>
          </p:nvSpPr>
          <p:spPr>
            <a:xfrm>
              <a:off x="2989294" y="1221381"/>
              <a:ext cx="569802" cy="369332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 defTabSz="1371600">
                <a:defRPr/>
              </a:pPr>
              <a:r>
                <a:rPr lang="en-US" altLang="ko-KR" sz="3600" b="1" dirty="0">
                  <a:solidFill>
                    <a:srgbClr val="4472C4"/>
                  </a:solidFill>
                  <a:latin typeface="Calibri" panose="020F0502020204030204"/>
                  <a:ea typeface="맑은 고딕" panose="020B0503020000020004" pitchFamily="34" charset="-127"/>
                  <a:cs typeface="Arial" pitchFamily="34" charset="0"/>
                </a:rPr>
                <a:t>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01D52FB-5C86-35B2-8AC4-2A0B6265295E}"/>
                </a:ext>
              </a:extLst>
            </p:cNvPr>
            <p:cNvSpPr txBox="1"/>
            <p:nvPr/>
          </p:nvSpPr>
          <p:spPr bwMode="auto">
            <a:xfrm>
              <a:off x="3667248" y="1165929"/>
              <a:ext cx="6153408" cy="492443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371600">
                <a:defRPr/>
              </a:pPr>
              <a:r>
                <a:rPr lang="th-TH" altLang="ko-KR" sz="4200" b="1" dirty="0">
                  <a:solidFill>
                    <a:prstClr val="white"/>
                  </a:solidFill>
                  <a:latin typeface="TH SarabunPSK" panose="020B0500040200020003" pitchFamily="34" charset="-34"/>
                  <a:ea typeface="맑은 고딕" panose="020B0503020000020004" pitchFamily="34" charset="-127"/>
                  <a:cs typeface="TH SarabunPSK" panose="020B0500040200020003" pitchFamily="34" charset="-34"/>
                </a:rPr>
                <a:t>สรุปข้อเสนอการปรับปรุงโครงสร้างการแบ่งส่วนราชการ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7AD944D-DA41-AB34-E06B-FC9B9C48EB62}"/>
              </a:ext>
            </a:extLst>
          </p:cNvPr>
          <p:cNvGrpSpPr/>
          <p:nvPr/>
        </p:nvGrpSpPr>
        <p:grpSpPr>
          <a:xfrm>
            <a:off x="832994" y="2930750"/>
            <a:ext cx="11569158" cy="864000"/>
            <a:chOff x="2984973" y="2023433"/>
            <a:chExt cx="6820070" cy="576000"/>
          </a:xfrm>
        </p:grpSpPr>
        <p:sp>
          <p:nvSpPr>
            <p:cNvPr id="13" name="Round Same Side Corner Rectangle 14">
              <a:extLst>
                <a:ext uri="{FF2B5EF4-FFF2-40B4-BE49-F238E27FC236}">
                  <a16:creationId xmlns:a16="http://schemas.microsoft.com/office/drawing/2014/main" id="{2AA4E87D-06A1-1AF4-F611-3FBDC0963EE0}"/>
                </a:ext>
              </a:extLst>
            </p:cNvPr>
            <p:cNvSpPr/>
            <p:nvPr/>
          </p:nvSpPr>
          <p:spPr>
            <a:xfrm rot="5400000">
              <a:off x="6330077" y="-947510"/>
              <a:ext cx="420745" cy="652918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371600">
                <a:defRPr/>
              </a:pPr>
              <a:endParaRPr lang="ko-KR" altLang="en-US" sz="4200">
                <a:solidFill>
                  <a:prstClr val="white"/>
                </a:solidFill>
                <a:latin typeface="Calibri" panose="020F0502020204030204"/>
                <a:ea typeface="맑은 고딕" panose="020B0503020000020004" pitchFamily="34" charset="-127"/>
              </a:endParaRPr>
            </a:p>
          </p:txBody>
        </p:sp>
        <p:sp>
          <p:nvSpPr>
            <p:cNvPr id="14" name="AutoShape 92">
              <a:extLst>
                <a:ext uri="{FF2B5EF4-FFF2-40B4-BE49-F238E27FC236}">
                  <a16:creationId xmlns:a16="http://schemas.microsoft.com/office/drawing/2014/main" id="{B7996CE4-901F-9EDE-A16C-3EB4EA17D8D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6200000" flipH="1">
              <a:off x="2984973" y="2023433"/>
              <a:ext cx="576000" cy="576000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rgbClr val="00B0F0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371600">
                <a:defRPr/>
              </a:pPr>
              <a:endParaRPr lang="ko-KR" altLang="en-US" sz="4200" dirty="0">
                <a:solidFill>
                  <a:srgbClr val="00B0F0"/>
                </a:solidFill>
                <a:latin typeface="Calibri" panose="020F0502020204030204"/>
                <a:ea typeface="맑은 고딕" panose="020B0503020000020004" pitchFamily="34" charset="-127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C983039-82B2-DCDE-4656-E0A1DB42C583}"/>
                </a:ext>
              </a:extLst>
            </p:cNvPr>
            <p:cNvSpPr txBox="1"/>
            <p:nvPr/>
          </p:nvSpPr>
          <p:spPr>
            <a:xfrm>
              <a:off x="2988072" y="2126767"/>
              <a:ext cx="569802" cy="369332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 defTabSz="1371600">
                <a:defRPr/>
              </a:pPr>
              <a:r>
                <a:rPr lang="en-US" altLang="ko-KR" sz="3600" b="1" dirty="0">
                  <a:solidFill>
                    <a:srgbClr val="00B0F0"/>
                  </a:solidFill>
                  <a:latin typeface="Calibri" panose="020F0502020204030204"/>
                  <a:ea typeface="맑은 고딕" panose="020B0503020000020004" pitchFamily="34" charset="-127"/>
                  <a:cs typeface="Arial" pitchFamily="34" charset="0"/>
                </a:rPr>
                <a:t>2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3F3BE01-17B5-9431-4ED3-5DCD6A292553}"/>
                </a:ext>
              </a:extLst>
            </p:cNvPr>
            <p:cNvSpPr txBox="1"/>
            <p:nvPr/>
          </p:nvSpPr>
          <p:spPr bwMode="auto">
            <a:xfrm>
              <a:off x="3667248" y="2057772"/>
              <a:ext cx="4752528" cy="492443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371600">
                <a:defRPr/>
              </a:pPr>
              <a:r>
                <a:rPr lang="th-TH" altLang="ko-KR" sz="4200" b="1" dirty="0">
                  <a:solidFill>
                    <a:prstClr val="white"/>
                  </a:solidFill>
                  <a:latin typeface="TH SarabunPSK" panose="020B0500040200020003" pitchFamily="34" charset="-34"/>
                  <a:ea typeface="맑은 고딕" panose="020B0503020000020004" pitchFamily="34" charset="-127"/>
                  <a:cs typeface="TH SarabunPSK" panose="020B0500040200020003" pitchFamily="34" charset="-34"/>
                </a:rPr>
                <a:t>ภารกิจหลักของกรม </a:t>
              </a:r>
              <a:endParaRPr lang="en-US" altLang="ko-KR" sz="4200" b="1" dirty="0">
                <a:solidFill>
                  <a:prstClr val="white"/>
                </a:solidFill>
                <a:latin typeface="TH SarabunPSK" panose="020B0500040200020003" pitchFamily="34" charset="-34"/>
                <a:ea typeface="맑은 고딕" panose="020B0503020000020004" pitchFamily="34" charset="-127"/>
                <a:cs typeface="TH SarabunPSK" panose="020B0500040200020003" pitchFamily="34" charset="-34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0F8BE8F-3E01-9628-A238-00848B740E6D}"/>
              </a:ext>
            </a:extLst>
          </p:cNvPr>
          <p:cNvGrpSpPr/>
          <p:nvPr/>
        </p:nvGrpSpPr>
        <p:grpSpPr>
          <a:xfrm>
            <a:off x="808446" y="4018507"/>
            <a:ext cx="11528451" cy="864000"/>
            <a:chOff x="2976270" y="1126571"/>
            <a:chExt cx="6972402" cy="576000"/>
          </a:xfrm>
        </p:grpSpPr>
        <p:sp>
          <p:nvSpPr>
            <p:cNvPr id="5" name="Round Same Side Corner Rectangle 3">
              <a:extLst>
                <a:ext uri="{FF2B5EF4-FFF2-40B4-BE49-F238E27FC236}">
                  <a16:creationId xmlns:a16="http://schemas.microsoft.com/office/drawing/2014/main" id="{C90224E8-C2D7-A995-90CC-82E273548AC9}"/>
                </a:ext>
              </a:extLst>
            </p:cNvPr>
            <p:cNvSpPr/>
            <p:nvPr/>
          </p:nvSpPr>
          <p:spPr>
            <a:xfrm rot="5400000">
              <a:off x="6375931" y="-1896508"/>
              <a:ext cx="472666" cy="667281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371600">
                <a:defRPr/>
              </a:pPr>
              <a:endParaRPr lang="ko-KR" altLang="en-US" sz="4200">
                <a:solidFill>
                  <a:prstClr val="white"/>
                </a:solidFill>
                <a:latin typeface="Calibri" panose="020F0502020204030204"/>
                <a:ea typeface="맑은 고딕" panose="020B0503020000020004" pitchFamily="34" charset="-127"/>
              </a:endParaRPr>
            </a:p>
          </p:txBody>
        </p:sp>
        <p:sp>
          <p:nvSpPr>
            <p:cNvPr id="11" name="AutoShape 92">
              <a:extLst>
                <a:ext uri="{FF2B5EF4-FFF2-40B4-BE49-F238E27FC236}">
                  <a16:creationId xmlns:a16="http://schemas.microsoft.com/office/drawing/2014/main" id="{0D4294E7-01A2-009B-9692-AC1C800D3C4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6200000" flipH="1">
              <a:off x="2976270" y="1126571"/>
              <a:ext cx="576000" cy="576000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accent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371600">
                <a:defRPr/>
              </a:pPr>
              <a:endParaRPr lang="ko-KR" altLang="en-US" sz="4200" dirty="0">
                <a:solidFill>
                  <a:prstClr val="white"/>
                </a:solidFill>
                <a:latin typeface="Calibri" panose="020F0502020204030204"/>
                <a:ea typeface="맑은 고딕" panose="020B0503020000020004" pitchFamily="34" charset="-127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2A8B5B4-2BDB-F2CA-9208-18F6DA5922A3}"/>
                </a:ext>
              </a:extLst>
            </p:cNvPr>
            <p:cNvSpPr txBox="1"/>
            <p:nvPr/>
          </p:nvSpPr>
          <p:spPr>
            <a:xfrm>
              <a:off x="2989294" y="1221381"/>
              <a:ext cx="569802" cy="369332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 defTabSz="1371600">
                <a:defRPr/>
              </a:pPr>
              <a:r>
                <a:rPr lang="en-US" altLang="ko-KR" sz="3600" b="1" dirty="0">
                  <a:solidFill>
                    <a:srgbClr val="4472C4"/>
                  </a:solidFill>
                  <a:latin typeface="Calibri" panose="020F0502020204030204"/>
                  <a:ea typeface="맑은 고딕" panose="020B0503020000020004" pitchFamily="34" charset="-127"/>
                  <a:cs typeface="Arial" pitchFamily="34" charset="0"/>
                </a:rPr>
                <a:t>3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EEADF4F-2D04-564F-E948-F62E8A9A4FBA}"/>
                </a:ext>
              </a:extLst>
            </p:cNvPr>
            <p:cNvSpPr txBox="1"/>
            <p:nvPr/>
          </p:nvSpPr>
          <p:spPr bwMode="auto">
            <a:xfrm>
              <a:off x="3667248" y="1165929"/>
              <a:ext cx="6153408" cy="492443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371600">
                <a:defRPr/>
              </a:pPr>
              <a:r>
                <a:rPr lang="th-TH" altLang="ko-KR" sz="4200" b="1" dirty="0">
                  <a:solidFill>
                    <a:prstClr val="white"/>
                  </a:solidFill>
                  <a:latin typeface="TH SarabunPSK" panose="020B0500040200020003" pitchFamily="34" charset="-34"/>
                  <a:ea typeface="맑은 고딕" panose="020B0503020000020004" pitchFamily="34" charset="-127"/>
                  <a:cs typeface="TH SarabunPSK" panose="020B0500040200020003" pitchFamily="34" charset="-34"/>
                </a:rPr>
                <a:t>เหตุผลความจำเป็นในการปรับปรุงโครงสร้างการแบ่งส่วนราชการ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AF77ED2-F176-F75B-9407-CC4050005F90}"/>
              </a:ext>
            </a:extLst>
          </p:cNvPr>
          <p:cNvGrpSpPr/>
          <p:nvPr/>
        </p:nvGrpSpPr>
        <p:grpSpPr>
          <a:xfrm>
            <a:off x="767739" y="5146053"/>
            <a:ext cx="11569158" cy="864000"/>
            <a:chOff x="2984973" y="2023433"/>
            <a:chExt cx="6820070" cy="576000"/>
          </a:xfrm>
        </p:grpSpPr>
        <p:sp>
          <p:nvSpPr>
            <p:cNvPr id="30" name="Round Same Side Corner Rectangle 14">
              <a:extLst>
                <a:ext uri="{FF2B5EF4-FFF2-40B4-BE49-F238E27FC236}">
                  <a16:creationId xmlns:a16="http://schemas.microsoft.com/office/drawing/2014/main" id="{647A8F69-B89F-8BC8-B96D-1F9FF507A13D}"/>
                </a:ext>
              </a:extLst>
            </p:cNvPr>
            <p:cNvSpPr/>
            <p:nvPr/>
          </p:nvSpPr>
          <p:spPr>
            <a:xfrm rot="5400000">
              <a:off x="6330077" y="-947510"/>
              <a:ext cx="420745" cy="652918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371600">
                <a:defRPr/>
              </a:pPr>
              <a:endParaRPr lang="ko-KR" altLang="en-US" sz="4200">
                <a:solidFill>
                  <a:prstClr val="white"/>
                </a:solidFill>
                <a:latin typeface="Calibri" panose="020F0502020204030204"/>
                <a:ea typeface="맑은 고딕" panose="020B0503020000020004" pitchFamily="34" charset="-127"/>
              </a:endParaRPr>
            </a:p>
          </p:txBody>
        </p:sp>
        <p:sp>
          <p:nvSpPr>
            <p:cNvPr id="36" name="AutoShape 92">
              <a:extLst>
                <a:ext uri="{FF2B5EF4-FFF2-40B4-BE49-F238E27FC236}">
                  <a16:creationId xmlns:a16="http://schemas.microsoft.com/office/drawing/2014/main" id="{CCD78121-C329-0EB3-C380-293714E6D87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6200000" flipH="1">
              <a:off x="2984973" y="2023433"/>
              <a:ext cx="576000" cy="576000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rgbClr val="00B0F0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371600">
                <a:defRPr/>
              </a:pPr>
              <a:endParaRPr lang="ko-KR" altLang="en-US" sz="4200" dirty="0">
                <a:solidFill>
                  <a:prstClr val="white"/>
                </a:solidFill>
                <a:latin typeface="Calibri" panose="020F0502020204030204"/>
                <a:ea typeface="맑은 고딕" panose="020B0503020000020004" pitchFamily="34" charset="-127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68FEAE9-2D15-B561-0A3F-432F367DC793}"/>
                </a:ext>
              </a:extLst>
            </p:cNvPr>
            <p:cNvSpPr txBox="1"/>
            <p:nvPr/>
          </p:nvSpPr>
          <p:spPr>
            <a:xfrm>
              <a:off x="2988072" y="2126767"/>
              <a:ext cx="569802" cy="369332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 defTabSz="1371600">
                <a:defRPr/>
              </a:pPr>
              <a:r>
                <a:rPr lang="en-US" altLang="ko-KR" sz="3600" b="1" dirty="0">
                  <a:solidFill>
                    <a:srgbClr val="00B0F0"/>
                  </a:solidFill>
                  <a:latin typeface="Calibri" panose="020F0502020204030204"/>
                  <a:ea typeface="맑은 고딕" panose="020B0503020000020004" pitchFamily="34" charset="-127"/>
                  <a:cs typeface="Arial" pitchFamily="34" charset="0"/>
                </a:rPr>
                <a:t>4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FC55C3F-8C9C-DD53-5239-9251F15E759C}"/>
                </a:ext>
              </a:extLst>
            </p:cNvPr>
            <p:cNvSpPr txBox="1"/>
            <p:nvPr/>
          </p:nvSpPr>
          <p:spPr bwMode="auto">
            <a:xfrm>
              <a:off x="3667248" y="2057772"/>
              <a:ext cx="4752528" cy="492443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371600">
                <a:defRPr/>
              </a:pPr>
              <a:r>
                <a:rPr lang="th-TH" altLang="ko-KR" sz="4200" b="1" dirty="0">
                  <a:solidFill>
                    <a:prstClr val="white"/>
                  </a:solidFill>
                  <a:latin typeface="TH SarabunPSK" panose="020B0500040200020003" pitchFamily="34" charset="-34"/>
                  <a:ea typeface="맑은 고딕" panose="020B0503020000020004" pitchFamily="34" charset="-127"/>
                  <a:cs typeface="TH SarabunPSK" panose="020B0500040200020003" pitchFamily="34" charset="-34"/>
                </a:rPr>
                <a:t>บทบาทภารกิจของกรมที่มุ่งเน้นในอนาคต </a:t>
              </a:r>
              <a:endParaRPr lang="en-US" altLang="ko-KR" sz="4200" b="1" dirty="0">
                <a:solidFill>
                  <a:prstClr val="white"/>
                </a:solidFill>
                <a:latin typeface="TH SarabunPSK" panose="020B0500040200020003" pitchFamily="34" charset="-34"/>
                <a:ea typeface="맑은 고딕" panose="020B0503020000020004" pitchFamily="34" charset="-127"/>
                <a:cs typeface="TH SarabunPSK" panose="020B0500040200020003" pitchFamily="34" charset="-34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8230FA8-BE62-DC87-2123-2F7F8BA17C49}"/>
              </a:ext>
            </a:extLst>
          </p:cNvPr>
          <p:cNvGrpSpPr/>
          <p:nvPr/>
        </p:nvGrpSpPr>
        <p:grpSpPr>
          <a:xfrm>
            <a:off x="808446" y="6318257"/>
            <a:ext cx="11528451" cy="864000"/>
            <a:chOff x="2976270" y="1126571"/>
            <a:chExt cx="6972402" cy="576000"/>
          </a:xfrm>
        </p:grpSpPr>
        <p:sp>
          <p:nvSpPr>
            <p:cNvPr id="50" name="Round Same Side Corner Rectangle 3">
              <a:extLst>
                <a:ext uri="{FF2B5EF4-FFF2-40B4-BE49-F238E27FC236}">
                  <a16:creationId xmlns:a16="http://schemas.microsoft.com/office/drawing/2014/main" id="{036F12D9-E41F-F189-919E-1DD32A9006D3}"/>
                </a:ext>
              </a:extLst>
            </p:cNvPr>
            <p:cNvSpPr/>
            <p:nvPr/>
          </p:nvSpPr>
          <p:spPr>
            <a:xfrm rot="5400000">
              <a:off x="6375931" y="-1896508"/>
              <a:ext cx="472666" cy="667281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371600">
                <a:defRPr/>
              </a:pPr>
              <a:endParaRPr lang="ko-KR" altLang="en-US" sz="4200">
                <a:solidFill>
                  <a:prstClr val="white"/>
                </a:solidFill>
                <a:latin typeface="Calibri" panose="020F0502020204030204"/>
                <a:ea typeface="맑은 고딕" panose="020B0503020000020004" pitchFamily="34" charset="-127"/>
              </a:endParaRPr>
            </a:p>
          </p:txBody>
        </p:sp>
        <p:sp>
          <p:nvSpPr>
            <p:cNvPr id="51" name="AutoShape 92">
              <a:extLst>
                <a:ext uri="{FF2B5EF4-FFF2-40B4-BE49-F238E27FC236}">
                  <a16:creationId xmlns:a16="http://schemas.microsoft.com/office/drawing/2014/main" id="{CAEF1B20-8E3E-C059-9CA6-7452CC362BC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6200000" flipH="1">
              <a:off x="2976270" y="1126571"/>
              <a:ext cx="576000" cy="576000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accent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371600">
                <a:defRPr/>
              </a:pPr>
              <a:endParaRPr lang="ko-KR" altLang="en-US" sz="4200" dirty="0">
                <a:solidFill>
                  <a:prstClr val="white"/>
                </a:solidFill>
                <a:latin typeface="Calibri" panose="020F0502020204030204"/>
                <a:ea typeface="맑은 고딕" panose="020B0503020000020004" pitchFamily="34" charset="-127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5714879-CDBC-23A5-CECB-B8619D7BB16D}"/>
                </a:ext>
              </a:extLst>
            </p:cNvPr>
            <p:cNvSpPr txBox="1"/>
            <p:nvPr/>
          </p:nvSpPr>
          <p:spPr>
            <a:xfrm>
              <a:off x="2989294" y="1221381"/>
              <a:ext cx="569802" cy="369332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 defTabSz="1371600">
                <a:defRPr/>
              </a:pPr>
              <a:r>
                <a:rPr lang="en-US" altLang="ko-KR" sz="3600" b="1" dirty="0">
                  <a:solidFill>
                    <a:srgbClr val="4472C4"/>
                  </a:solidFill>
                  <a:latin typeface="Calibri" panose="020F0502020204030204"/>
                  <a:ea typeface="맑은 고딕" panose="020B0503020000020004" pitchFamily="34" charset="-127"/>
                  <a:cs typeface="Arial" pitchFamily="34" charset="0"/>
                </a:rPr>
                <a:t>5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0271C6E-013D-372A-2DF3-FD48A9CC98A1}"/>
                </a:ext>
              </a:extLst>
            </p:cNvPr>
            <p:cNvSpPr txBox="1"/>
            <p:nvPr/>
          </p:nvSpPr>
          <p:spPr bwMode="auto">
            <a:xfrm>
              <a:off x="3667248" y="1165929"/>
              <a:ext cx="6153408" cy="492443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371600">
                <a:defRPr/>
              </a:pPr>
              <a:r>
                <a:rPr lang="th-TH" altLang="ko-KR" sz="4200" b="1" dirty="0">
                  <a:solidFill>
                    <a:prstClr val="white"/>
                  </a:solidFill>
                  <a:latin typeface="TH SarabunPSK" panose="020B0500040200020003" pitchFamily="34" charset="-34"/>
                  <a:ea typeface="맑은 고딕" panose="020B0503020000020004" pitchFamily="34" charset="-127"/>
                  <a:cs typeface="TH SarabunPSK" panose="020B0500040200020003" pitchFamily="34" charset="-34"/>
                </a:rPr>
                <a:t>กองที่จัดตั้งขึ้นใหม่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C41EE46-EBD7-5D53-7EB7-7EE4DCC21399}"/>
              </a:ext>
            </a:extLst>
          </p:cNvPr>
          <p:cNvGrpSpPr/>
          <p:nvPr/>
        </p:nvGrpSpPr>
        <p:grpSpPr>
          <a:xfrm>
            <a:off x="787227" y="7430238"/>
            <a:ext cx="11569158" cy="864000"/>
            <a:chOff x="2984973" y="2023433"/>
            <a:chExt cx="6820070" cy="576000"/>
          </a:xfrm>
        </p:grpSpPr>
        <p:sp>
          <p:nvSpPr>
            <p:cNvPr id="55" name="Round Same Side Corner Rectangle 14">
              <a:extLst>
                <a:ext uri="{FF2B5EF4-FFF2-40B4-BE49-F238E27FC236}">
                  <a16:creationId xmlns:a16="http://schemas.microsoft.com/office/drawing/2014/main" id="{C7BD4D36-7918-874C-0D7B-FD7593AF6323}"/>
                </a:ext>
              </a:extLst>
            </p:cNvPr>
            <p:cNvSpPr/>
            <p:nvPr/>
          </p:nvSpPr>
          <p:spPr>
            <a:xfrm rot="5400000">
              <a:off x="6330077" y="-947510"/>
              <a:ext cx="420745" cy="652918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371600">
                <a:defRPr/>
              </a:pPr>
              <a:endParaRPr lang="ko-KR" altLang="en-US" sz="4200">
                <a:solidFill>
                  <a:prstClr val="white"/>
                </a:solidFill>
                <a:latin typeface="Calibri" panose="020F0502020204030204"/>
                <a:ea typeface="맑은 고딕" panose="020B0503020000020004" pitchFamily="34" charset="-127"/>
              </a:endParaRPr>
            </a:p>
          </p:txBody>
        </p:sp>
        <p:sp>
          <p:nvSpPr>
            <p:cNvPr id="56" name="AutoShape 92">
              <a:extLst>
                <a:ext uri="{FF2B5EF4-FFF2-40B4-BE49-F238E27FC236}">
                  <a16:creationId xmlns:a16="http://schemas.microsoft.com/office/drawing/2014/main" id="{F14275E7-054A-7362-5ACD-E64491DEC96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6200000" flipH="1">
              <a:off x="2984973" y="2023433"/>
              <a:ext cx="576000" cy="576000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rgbClr val="00B0F0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371600">
                <a:defRPr/>
              </a:pPr>
              <a:endParaRPr lang="ko-KR" altLang="en-US" sz="4200" dirty="0">
                <a:solidFill>
                  <a:prstClr val="white"/>
                </a:solidFill>
                <a:latin typeface="Calibri" panose="020F0502020204030204"/>
                <a:ea typeface="맑은 고딕" panose="020B0503020000020004" pitchFamily="34" charset="-127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EB46E3D-2F58-4084-4F42-F60A4F0400B0}"/>
                </a:ext>
              </a:extLst>
            </p:cNvPr>
            <p:cNvSpPr txBox="1"/>
            <p:nvPr/>
          </p:nvSpPr>
          <p:spPr>
            <a:xfrm>
              <a:off x="2988072" y="2126767"/>
              <a:ext cx="569802" cy="369332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 defTabSz="1371600">
                <a:defRPr/>
              </a:pPr>
              <a:r>
                <a:rPr lang="en-US" altLang="ko-KR" sz="3600" b="1" dirty="0">
                  <a:solidFill>
                    <a:srgbClr val="00B0F0"/>
                  </a:solidFill>
                  <a:latin typeface="Calibri" panose="020F0502020204030204"/>
                  <a:ea typeface="맑은 고딕" panose="020B0503020000020004" pitchFamily="34" charset="-127"/>
                  <a:cs typeface="Arial" pitchFamily="34" charset="0"/>
                </a:rPr>
                <a:t>6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13B1B13-0DDA-2AF6-20BD-D2D44047F62F}"/>
                </a:ext>
              </a:extLst>
            </p:cNvPr>
            <p:cNvSpPr txBox="1"/>
            <p:nvPr/>
          </p:nvSpPr>
          <p:spPr bwMode="auto">
            <a:xfrm>
              <a:off x="3667248" y="2057772"/>
              <a:ext cx="5996024" cy="492443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371600">
                <a:defRPr/>
              </a:pPr>
              <a:r>
                <a:rPr lang="th-TH" altLang="ko-KR" sz="4200" b="1" dirty="0">
                  <a:solidFill>
                    <a:prstClr val="white"/>
                  </a:solidFill>
                  <a:latin typeface="TH SarabunPSK" panose="020B0500040200020003" pitchFamily="34" charset="-34"/>
                  <a:ea typeface="맑은 고딕" panose="020B0503020000020004" pitchFamily="34" charset="-127"/>
                  <a:cs typeface="TH SarabunPSK" panose="020B0500040200020003" pitchFamily="34" charset="-34"/>
                </a:rPr>
                <a:t>ตัวชี้วัดจากการปรับปรุงโครงสร้างการแบ่งส่วนราชการ </a:t>
              </a:r>
              <a:endParaRPr lang="en-US" altLang="ko-KR" sz="4200" b="1" dirty="0">
                <a:solidFill>
                  <a:prstClr val="white"/>
                </a:solidFill>
                <a:latin typeface="TH SarabunPSK" panose="020B0500040200020003" pitchFamily="34" charset="-34"/>
                <a:ea typeface="맑은 고딕" panose="020B0503020000020004" pitchFamily="34" charset="-127"/>
                <a:cs typeface="TH SarabunPSK" panose="020B0500040200020003" pitchFamily="34" charset="-34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9606494-FDC7-FE51-8D5F-AF0C04621247}"/>
              </a:ext>
            </a:extLst>
          </p:cNvPr>
          <p:cNvGrpSpPr/>
          <p:nvPr/>
        </p:nvGrpSpPr>
        <p:grpSpPr>
          <a:xfrm>
            <a:off x="808446" y="8610242"/>
            <a:ext cx="11528451" cy="864000"/>
            <a:chOff x="2976270" y="1126571"/>
            <a:chExt cx="6972402" cy="576000"/>
          </a:xfrm>
        </p:grpSpPr>
        <p:sp>
          <p:nvSpPr>
            <p:cNvPr id="60" name="Round Same Side Corner Rectangle 3">
              <a:extLst>
                <a:ext uri="{FF2B5EF4-FFF2-40B4-BE49-F238E27FC236}">
                  <a16:creationId xmlns:a16="http://schemas.microsoft.com/office/drawing/2014/main" id="{54F57212-D7E0-90E0-8BE1-A6C3D82594C4}"/>
                </a:ext>
              </a:extLst>
            </p:cNvPr>
            <p:cNvSpPr/>
            <p:nvPr/>
          </p:nvSpPr>
          <p:spPr>
            <a:xfrm rot="5400000">
              <a:off x="6375931" y="-1896508"/>
              <a:ext cx="472666" cy="667281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371600">
                <a:defRPr/>
              </a:pPr>
              <a:endParaRPr lang="ko-KR" altLang="en-US" sz="4200">
                <a:solidFill>
                  <a:prstClr val="white"/>
                </a:solidFill>
                <a:latin typeface="Calibri" panose="020F0502020204030204"/>
                <a:ea typeface="맑은 고딕" panose="020B0503020000020004" pitchFamily="34" charset="-127"/>
              </a:endParaRPr>
            </a:p>
          </p:txBody>
        </p:sp>
        <p:sp>
          <p:nvSpPr>
            <p:cNvPr id="61" name="AutoShape 92">
              <a:extLst>
                <a:ext uri="{FF2B5EF4-FFF2-40B4-BE49-F238E27FC236}">
                  <a16:creationId xmlns:a16="http://schemas.microsoft.com/office/drawing/2014/main" id="{0F7438C3-6D0C-BEB4-3E70-72985D2F077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6200000" flipH="1">
              <a:off x="2976270" y="1126571"/>
              <a:ext cx="576000" cy="576000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accent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371600">
                <a:defRPr/>
              </a:pPr>
              <a:endParaRPr lang="ko-KR" altLang="en-US" sz="4200" dirty="0">
                <a:solidFill>
                  <a:prstClr val="white"/>
                </a:solidFill>
                <a:latin typeface="Calibri" panose="020F0502020204030204"/>
                <a:ea typeface="맑은 고딕" panose="020B0503020000020004" pitchFamily="34" charset="-127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EFFBAD43-4856-9FDB-F581-A5E5EEA9EBEA}"/>
                </a:ext>
              </a:extLst>
            </p:cNvPr>
            <p:cNvSpPr txBox="1"/>
            <p:nvPr/>
          </p:nvSpPr>
          <p:spPr>
            <a:xfrm>
              <a:off x="2989294" y="1221381"/>
              <a:ext cx="569802" cy="369332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 defTabSz="1371600">
                <a:defRPr/>
              </a:pPr>
              <a:r>
                <a:rPr lang="en-US" altLang="ko-KR" sz="3600" b="1" dirty="0">
                  <a:solidFill>
                    <a:srgbClr val="4472C4"/>
                  </a:solidFill>
                  <a:latin typeface="Calibri" panose="020F0502020204030204"/>
                  <a:ea typeface="맑은 고딕" panose="020B0503020000020004" pitchFamily="34" charset="-127"/>
                  <a:cs typeface="Arial" pitchFamily="34" charset="0"/>
                </a:rPr>
                <a:t>7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2FA2028-B602-5768-7088-5D9E83EB7F5E}"/>
                </a:ext>
              </a:extLst>
            </p:cNvPr>
            <p:cNvSpPr txBox="1"/>
            <p:nvPr/>
          </p:nvSpPr>
          <p:spPr bwMode="auto">
            <a:xfrm>
              <a:off x="3667248" y="1165929"/>
              <a:ext cx="6153408" cy="492443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371600">
                <a:defRPr/>
              </a:pPr>
              <a:r>
                <a:rPr lang="th-TH" altLang="ko-KR" sz="4200" b="1" dirty="0">
                  <a:solidFill>
                    <a:prstClr val="white"/>
                  </a:solidFill>
                  <a:latin typeface="TH SarabunPSK" panose="020B0500040200020003" pitchFamily="34" charset="-34"/>
                  <a:ea typeface="맑은 고딕" panose="020B0503020000020004" pitchFamily="34" charset="-127"/>
                  <a:cs typeface="TH SarabunPSK" panose="020B0500040200020003" pitchFamily="34" charset="-34"/>
                </a:rPr>
                <a:t>ประโยชน์ที่จะได้รับจากการปรับปรุงโครงสร้างการแบ่งส่วนราชการ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1BA9951-F91D-BF97-B926-E079AAE1A5C6}"/>
              </a:ext>
            </a:extLst>
          </p:cNvPr>
          <p:cNvSpPr txBox="1"/>
          <p:nvPr/>
        </p:nvSpPr>
        <p:spPr>
          <a:xfrm>
            <a:off x="13290214" y="3085751"/>
            <a:ext cx="4329334" cy="168155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defTabSz="1371600">
              <a:lnSpc>
                <a:spcPct val="80000"/>
              </a:lnSpc>
            </a:pPr>
            <a:r>
              <a:rPr lang="th-TH" sz="3200" b="1" spc="-45" dirty="0">
                <a:solidFill>
                  <a:srgbClr val="0000FF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สถานการณ์ (</a:t>
            </a:r>
            <a:r>
              <a:rPr lang="en-US" sz="3200" b="1" spc="-45" dirty="0">
                <a:solidFill>
                  <a:srgbClr val="0000FF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Scenario</a:t>
            </a:r>
            <a:r>
              <a:rPr lang="th-TH" sz="3200" b="1" spc="-45" dirty="0">
                <a:solidFill>
                  <a:srgbClr val="0000FF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และ/หรือแนวโน้มการเปลี่ยนแปลงที่สำคัญ (</a:t>
            </a:r>
            <a:r>
              <a:rPr lang="en-US" sz="3200" b="1" spc="-45" dirty="0">
                <a:solidFill>
                  <a:srgbClr val="0000FF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Megatrend) </a:t>
            </a:r>
            <a:r>
              <a:rPr lang="th-TH" sz="3200" b="1" spc="-45" dirty="0">
                <a:solidFill>
                  <a:srgbClr val="0000FF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ที่แสดงถึงเหตุผลความจำเป็นในการขอปรับโครงสร้าง </a:t>
            </a:r>
            <a:endParaRPr lang="en-US" sz="3200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9" name="Graphic 18" descr="Badge 1 with solid fill">
            <a:extLst>
              <a:ext uri="{FF2B5EF4-FFF2-40B4-BE49-F238E27FC236}">
                <a16:creationId xmlns:a16="http://schemas.microsoft.com/office/drawing/2014/main" id="{2D911B76-46B9-7109-C4C4-CFC9819AF1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903666" y="2609777"/>
            <a:ext cx="738665" cy="738665"/>
          </a:xfrm>
          <a:prstGeom prst="rect">
            <a:avLst/>
          </a:prstGeom>
        </p:spPr>
      </p:pic>
      <p:sp>
        <p:nvSpPr>
          <p:cNvPr id="20" name="Arrow: Chevron 19">
            <a:extLst>
              <a:ext uri="{FF2B5EF4-FFF2-40B4-BE49-F238E27FC236}">
                <a16:creationId xmlns:a16="http://schemas.microsoft.com/office/drawing/2014/main" id="{42E7DF6F-851C-8F7B-E3A3-87FC865E306D}"/>
              </a:ext>
            </a:extLst>
          </p:cNvPr>
          <p:cNvSpPr/>
          <p:nvPr/>
        </p:nvSpPr>
        <p:spPr>
          <a:xfrm>
            <a:off x="12519134" y="3328661"/>
            <a:ext cx="603041" cy="1109258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682F9DA-450E-0B99-5C33-74BFFFEF6B80}"/>
              </a:ext>
            </a:extLst>
          </p:cNvPr>
          <p:cNvSpPr txBox="1"/>
          <p:nvPr/>
        </p:nvSpPr>
        <p:spPr>
          <a:xfrm>
            <a:off x="13181960" y="5519699"/>
            <a:ext cx="4437588" cy="128759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defTabSz="1371600">
              <a:lnSpc>
                <a:spcPct val="80000"/>
              </a:lnSpc>
            </a:pPr>
            <a:r>
              <a:rPr lang="th-TH" sz="32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แสดงให้เห็นถึงการเปลี่ยนแปลงของบทบาทหน้าที่และภารกิจของหน่วยงานที่เปลี่ยนแปลงไป</a:t>
            </a:r>
            <a:endParaRPr lang="en-US" sz="3200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Arrow: Chevron 21">
            <a:extLst>
              <a:ext uri="{FF2B5EF4-FFF2-40B4-BE49-F238E27FC236}">
                <a16:creationId xmlns:a16="http://schemas.microsoft.com/office/drawing/2014/main" id="{F10643CE-DB59-EAD6-87EC-4069E4E2105F}"/>
              </a:ext>
            </a:extLst>
          </p:cNvPr>
          <p:cNvSpPr/>
          <p:nvPr/>
        </p:nvSpPr>
        <p:spPr>
          <a:xfrm>
            <a:off x="12463239" y="5566894"/>
            <a:ext cx="603041" cy="1109258"/>
          </a:xfrm>
          <a:prstGeom prst="chevron">
            <a:avLst/>
          </a:prstGeom>
          <a:solidFill>
            <a:srgbClr val="6600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4" name="Graphic 23" descr="Badge with solid fill">
            <a:extLst>
              <a:ext uri="{FF2B5EF4-FFF2-40B4-BE49-F238E27FC236}">
                <a16:creationId xmlns:a16="http://schemas.microsoft.com/office/drawing/2014/main" id="{FB705A42-474F-FCDE-E6E1-BB567B4C6A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920881" y="4962457"/>
            <a:ext cx="738665" cy="73866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A012A37-F8FB-D4D3-FC41-5B409C02D2A3}"/>
              </a:ext>
            </a:extLst>
          </p:cNvPr>
          <p:cNvSpPr txBox="1"/>
          <p:nvPr/>
        </p:nvSpPr>
        <p:spPr>
          <a:xfrm>
            <a:off x="13181960" y="7862238"/>
            <a:ext cx="4437588" cy="128759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defTabSz="1371600">
              <a:lnSpc>
                <a:spcPct val="80000"/>
              </a:lnSpc>
            </a:pPr>
            <a:r>
              <a:rPr lang="th-TH" sz="32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แสดงให้เห็นถึงผลที่จะเกิดขึ้นจากการปรับปรุงการแบ่งส่วนราชการอย่างเป็นรูปธรรม</a:t>
            </a:r>
            <a:endParaRPr lang="en-US" sz="3200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Arrow: Chevron 25">
            <a:extLst>
              <a:ext uri="{FF2B5EF4-FFF2-40B4-BE49-F238E27FC236}">
                <a16:creationId xmlns:a16="http://schemas.microsoft.com/office/drawing/2014/main" id="{08CF6A9D-CB2C-B2FB-2E52-A23494AE0196}"/>
              </a:ext>
            </a:extLst>
          </p:cNvPr>
          <p:cNvSpPr/>
          <p:nvPr/>
        </p:nvSpPr>
        <p:spPr>
          <a:xfrm>
            <a:off x="12503330" y="7929353"/>
            <a:ext cx="603041" cy="1109258"/>
          </a:xfrm>
          <a:prstGeom prst="chevron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7" name="Graphic 26" descr="Badge 3 with solid fill">
            <a:extLst>
              <a:ext uri="{FF2B5EF4-FFF2-40B4-BE49-F238E27FC236}">
                <a16:creationId xmlns:a16="http://schemas.microsoft.com/office/drawing/2014/main" id="{65DEBB8D-DEED-9372-0095-D39D956CDE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821818" y="7430238"/>
            <a:ext cx="738665" cy="73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945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B9ADDB-6810-8BD2-E1B8-CDDDF6B09F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081268" y="9747668"/>
            <a:ext cx="4114800" cy="547688"/>
          </a:xfrm>
        </p:spPr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A61DF1-3BB6-403F-9CC9-71F63F6F4AF1}" type="slidenum">
              <a:rPr kumimoji="0" lang="th-TH" sz="3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th-TH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88166A-6E76-A578-11D0-2773E47EFFDD}"/>
              </a:ext>
            </a:extLst>
          </p:cNvPr>
          <p:cNvSpPr/>
          <p:nvPr/>
        </p:nvSpPr>
        <p:spPr>
          <a:xfrm>
            <a:off x="749595" y="486149"/>
            <a:ext cx="16857921" cy="646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ts val="3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5400" b="1" i="0" u="none" strike="noStrike" kern="1200" cap="none" spc="-1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เอกสารประกอบการชี้แจง</a:t>
            </a:r>
          </a:p>
        </p:txBody>
      </p:sp>
      <p:sp>
        <p:nvSpPr>
          <p:cNvPr id="10" name="Freeform 22">
            <a:extLst>
              <a:ext uri="{FF2B5EF4-FFF2-40B4-BE49-F238E27FC236}">
                <a16:creationId xmlns:a16="http://schemas.microsoft.com/office/drawing/2014/main" id="{EC0966F3-4CA9-7BFE-95F4-981573BDB926}"/>
              </a:ext>
            </a:extLst>
          </p:cNvPr>
          <p:cNvSpPr/>
          <p:nvPr/>
        </p:nvSpPr>
        <p:spPr>
          <a:xfrm>
            <a:off x="-2133600" y="5400986"/>
            <a:ext cx="847584" cy="1009028"/>
          </a:xfrm>
          <a:custGeom>
            <a:avLst/>
            <a:gdLst/>
            <a:ahLst/>
            <a:cxnLst/>
            <a:rect l="l" t="t" r="r" b="b"/>
            <a:pathLst>
              <a:path w="847584" h="1009028">
                <a:moveTo>
                  <a:pt x="0" y="0"/>
                </a:moveTo>
                <a:lnTo>
                  <a:pt x="847584" y="0"/>
                </a:lnTo>
                <a:lnTo>
                  <a:pt x="847584" y="1009028"/>
                </a:lnTo>
                <a:lnTo>
                  <a:pt x="0" y="10090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566756-B862-8085-8AFC-7086859D2926}"/>
              </a:ext>
            </a:extLst>
          </p:cNvPr>
          <p:cNvSpPr txBox="1"/>
          <p:nvPr/>
        </p:nvSpPr>
        <p:spPr>
          <a:xfrm>
            <a:off x="6934200" y="8510587"/>
            <a:ext cx="49403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http://opdc.link/MTAyOWI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DE4B5137-FB0E-96B4-881E-74A182DDC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810" y="4796124"/>
            <a:ext cx="3519487" cy="351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42559A2-18DB-EA4D-679A-32F365E93435}"/>
              </a:ext>
            </a:extLst>
          </p:cNvPr>
          <p:cNvSpPr txBox="1"/>
          <p:nvPr/>
        </p:nvSpPr>
        <p:spPr>
          <a:xfrm>
            <a:off x="4225554" y="1971389"/>
            <a:ext cx="9906000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เอกสารประกอบการชี้แจง ประกอบด้วย</a:t>
            </a:r>
            <a:endParaRPr lang="en-US" sz="5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48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  <a:r>
              <a:rPr lang="en-US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8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แนวทางการแบ่งส่วนราชการภายในกรม </a:t>
            </a:r>
            <a:r>
              <a:rPr lang="en-US" sz="48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2566</a:t>
            </a:r>
          </a:p>
          <a:p>
            <a:r>
              <a:rPr lang="en-US" sz="48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2. Template </a:t>
            </a:r>
            <a:r>
              <a:rPr lang="th-TH" sz="48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กรณี </a:t>
            </a:r>
            <a:r>
              <a:rPr lang="en-US" sz="48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Rearrange</a:t>
            </a:r>
          </a:p>
        </p:txBody>
      </p:sp>
    </p:spTree>
    <p:extLst>
      <p:ext uri="{BB962C8B-B14F-4D97-AF65-F5344CB8AC3E}">
        <p14:creationId xmlns:p14="http://schemas.microsoft.com/office/powerpoint/2010/main" val="2338857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736</Words>
  <Application>Microsoft Office PowerPoint</Application>
  <PresentationFormat>Custom</PresentationFormat>
  <Paragraphs>78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TH SarabunPSK</vt:lpstr>
      <vt:lpstr>Prompt</vt:lpstr>
      <vt:lpstr>Arial</vt:lpstr>
      <vt:lpstr>Courier New</vt:lpstr>
      <vt:lpstr>Emmali Bold</vt:lpstr>
      <vt:lpstr>Calibri</vt:lpstr>
      <vt:lpstr>Codec Pro ExtraBold</vt:lpstr>
      <vt:lpstr>Emmali</vt:lpstr>
      <vt:lpstr>Office Theme</vt:lpstr>
      <vt:lpstr>5_Office Theme</vt:lpstr>
      <vt:lpstr>13_Office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Asus#81</dc:creator>
  <cp:lastModifiedBy>Nutthida  Bamphenphian</cp:lastModifiedBy>
  <cp:revision>20</cp:revision>
  <dcterms:created xsi:type="dcterms:W3CDTF">2006-08-16T00:00:00Z</dcterms:created>
  <dcterms:modified xsi:type="dcterms:W3CDTF">2024-03-20T01:44:44Z</dcterms:modified>
  <dc:identifier>DAF_csqAX24</dc:identifier>
</cp:coreProperties>
</file>